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Anicon Slab" pitchFamily="2" charset="77"/>
      <p:regular r:id="rId21"/>
    </p:embeddedFont>
    <p:embeddedFont>
      <p:font typeface="Anicon Slab Bold" pitchFamily="2" charset="77"/>
      <p:regular r:id="rId22"/>
    </p:embeddedFont>
    <p:embeddedFont>
      <p:font typeface="Anicon Slab Italics" pitchFamily="2" charset="77"/>
      <p:regular r:id="rId23"/>
    </p:embeddedFont>
    <p:embeddedFont>
      <p:font typeface="Bebas Neue" pitchFamily="2" charset="77"/>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74" autoAdjust="0"/>
    <p:restoredTop sz="94674" autoAdjust="0"/>
  </p:normalViewPr>
  <p:slideViewPr>
    <p:cSldViewPr>
      <p:cViewPr varScale="1">
        <p:scale>
          <a:sx n="81" d="100"/>
          <a:sy n="81" d="100"/>
        </p:scale>
        <p:origin x="51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08A"/>
        </a:solidFill>
        <a:effectLst/>
      </p:bgPr>
    </p:bg>
    <p:spTree>
      <p:nvGrpSpPr>
        <p:cNvPr id="1" name=""/>
        <p:cNvGrpSpPr/>
        <p:nvPr/>
      </p:nvGrpSpPr>
      <p:grpSpPr>
        <a:xfrm>
          <a:off x="0" y="0"/>
          <a:ext cx="0" cy="0"/>
          <a:chOff x="0" y="0"/>
          <a:chExt cx="0" cy="0"/>
        </a:xfrm>
      </p:grpSpPr>
      <p:sp>
        <p:nvSpPr>
          <p:cNvPr id="2" name="Freeform 2"/>
          <p:cNvSpPr/>
          <p:nvPr/>
        </p:nvSpPr>
        <p:spPr>
          <a:xfrm>
            <a:off x="0" y="0"/>
            <a:ext cx="7565870" cy="10287000"/>
          </a:xfrm>
          <a:custGeom>
            <a:avLst/>
            <a:gdLst/>
            <a:ahLst/>
            <a:cxnLst/>
            <a:rect l="l" t="t" r="r" b="b"/>
            <a:pathLst>
              <a:path w="7565870" h="10287000">
                <a:moveTo>
                  <a:pt x="0" y="0"/>
                </a:moveTo>
                <a:lnTo>
                  <a:pt x="7565870" y="0"/>
                </a:lnTo>
                <a:lnTo>
                  <a:pt x="7565870" y="10287000"/>
                </a:lnTo>
                <a:lnTo>
                  <a:pt x="0" y="10287000"/>
                </a:lnTo>
                <a:lnTo>
                  <a:pt x="0" y="0"/>
                </a:lnTo>
                <a:close/>
              </a:path>
            </a:pathLst>
          </a:custGeom>
          <a:blipFill>
            <a:blip r:embed="rId2"/>
            <a:stretch>
              <a:fillRect l="-69171" t="-1776" r="-81589" b="-21381"/>
            </a:stretch>
          </a:blipFill>
        </p:spPr>
      </p:sp>
      <p:grpSp>
        <p:nvGrpSpPr>
          <p:cNvPr id="3" name="Group 3"/>
          <p:cNvGrpSpPr>
            <a:grpSpLocks noChangeAspect="1"/>
          </p:cNvGrpSpPr>
          <p:nvPr/>
        </p:nvGrpSpPr>
        <p:grpSpPr>
          <a:xfrm>
            <a:off x="8066576" y="6573262"/>
            <a:ext cx="10368235" cy="8423074"/>
            <a:chOff x="0" y="0"/>
            <a:chExt cx="7695184" cy="6251499"/>
          </a:xfrm>
        </p:grpSpPr>
        <p:sp>
          <p:nvSpPr>
            <p:cNvPr id="4" name="Freeform 4"/>
            <p:cNvSpPr/>
            <p:nvPr/>
          </p:nvSpPr>
          <p:spPr>
            <a:xfrm>
              <a:off x="5632958" y="732917"/>
              <a:ext cx="669417" cy="669547"/>
            </a:xfrm>
            <a:custGeom>
              <a:avLst/>
              <a:gdLst/>
              <a:ahLst/>
              <a:cxnLst/>
              <a:rect l="l" t="t" r="r" b="b"/>
              <a:pathLst>
                <a:path w="669417" h="669547">
                  <a:moveTo>
                    <a:pt x="196088" y="473329"/>
                  </a:moveTo>
                  <a:cubicBezTo>
                    <a:pt x="227076" y="504444"/>
                    <a:pt x="260985" y="532257"/>
                    <a:pt x="297434" y="556768"/>
                  </a:cubicBezTo>
                  <a:cubicBezTo>
                    <a:pt x="333884" y="581279"/>
                    <a:pt x="372491" y="601853"/>
                    <a:pt x="413131" y="618744"/>
                  </a:cubicBezTo>
                  <a:cubicBezTo>
                    <a:pt x="453771" y="635635"/>
                    <a:pt x="495681" y="648208"/>
                    <a:pt x="538734" y="656844"/>
                  </a:cubicBezTo>
                  <a:cubicBezTo>
                    <a:pt x="581787" y="665480"/>
                    <a:pt x="625348" y="669671"/>
                    <a:pt x="669417" y="669544"/>
                  </a:cubicBezTo>
                  <a:lnTo>
                    <a:pt x="669417" y="0"/>
                  </a:lnTo>
                  <a:lnTo>
                    <a:pt x="0" y="0"/>
                  </a:lnTo>
                  <a:cubicBezTo>
                    <a:pt x="0" y="43942"/>
                    <a:pt x="4191" y="87503"/>
                    <a:pt x="12700" y="130683"/>
                  </a:cubicBezTo>
                  <a:cubicBezTo>
                    <a:pt x="21209" y="173863"/>
                    <a:pt x="33909" y="215646"/>
                    <a:pt x="50800" y="256286"/>
                  </a:cubicBezTo>
                  <a:cubicBezTo>
                    <a:pt x="67691" y="296926"/>
                    <a:pt x="88265" y="335534"/>
                    <a:pt x="112776" y="371983"/>
                  </a:cubicBezTo>
                  <a:cubicBezTo>
                    <a:pt x="137287" y="408432"/>
                    <a:pt x="164973" y="442341"/>
                    <a:pt x="196088" y="473329"/>
                  </a:cubicBezTo>
                  <a:close/>
                </a:path>
              </a:pathLst>
            </a:custGeom>
            <a:solidFill>
              <a:srgbClr val="354B33"/>
            </a:solidFill>
          </p:spPr>
        </p:sp>
        <p:sp>
          <p:nvSpPr>
            <p:cNvPr id="5" name="Freeform 5"/>
            <p:cNvSpPr/>
            <p:nvPr/>
          </p:nvSpPr>
          <p:spPr>
            <a:xfrm>
              <a:off x="6302375" y="63500"/>
              <a:ext cx="669417" cy="669417"/>
            </a:xfrm>
            <a:custGeom>
              <a:avLst/>
              <a:gdLst/>
              <a:ahLst/>
              <a:cxnLst/>
              <a:rect l="l" t="t" r="r" b="b"/>
              <a:pathLst>
                <a:path w="669417" h="669417">
                  <a:moveTo>
                    <a:pt x="0" y="0"/>
                  </a:moveTo>
                  <a:lnTo>
                    <a:pt x="0" y="669417"/>
                  </a:lnTo>
                  <a:lnTo>
                    <a:pt x="669417" y="669417"/>
                  </a:lnTo>
                  <a:cubicBezTo>
                    <a:pt x="669417" y="647446"/>
                    <a:pt x="668401" y="625602"/>
                    <a:pt x="666242" y="603758"/>
                  </a:cubicBezTo>
                  <a:cubicBezTo>
                    <a:pt x="664083" y="581914"/>
                    <a:pt x="660908" y="560324"/>
                    <a:pt x="656590" y="538734"/>
                  </a:cubicBezTo>
                  <a:cubicBezTo>
                    <a:pt x="652272" y="517144"/>
                    <a:pt x="646938" y="495935"/>
                    <a:pt x="640588" y="474980"/>
                  </a:cubicBezTo>
                  <a:cubicBezTo>
                    <a:pt x="634238" y="454025"/>
                    <a:pt x="626872" y="433324"/>
                    <a:pt x="618490" y="413131"/>
                  </a:cubicBezTo>
                  <a:cubicBezTo>
                    <a:pt x="610108" y="392938"/>
                    <a:pt x="600710" y="373126"/>
                    <a:pt x="590423" y="353695"/>
                  </a:cubicBezTo>
                  <a:cubicBezTo>
                    <a:pt x="580136" y="334264"/>
                    <a:pt x="568833" y="315595"/>
                    <a:pt x="556641" y="297307"/>
                  </a:cubicBezTo>
                  <a:cubicBezTo>
                    <a:pt x="544450" y="279019"/>
                    <a:pt x="531368" y="261493"/>
                    <a:pt x="517525" y="244602"/>
                  </a:cubicBezTo>
                  <a:cubicBezTo>
                    <a:pt x="503682" y="227711"/>
                    <a:pt x="488950" y="211455"/>
                    <a:pt x="473456" y="195961"/>
                  </a:cubicBezTo>
                  <a:cubicBezTo>
                    <a:pt x="457963" y="180467"/>
                    <a:pt x="441706" y="165735"/>
                    <a:pt x="424815" y="151892"/>
                  </a:cubicBezTo>
                  <a:cubicBezTo>
                    <a:pt x="407924" y="138049"/>
                    <a:pt x="390272" y="124968"/>
                    <a:pt x="371983" y="112776"/>
                  </a:cubicBezTo>
                  <a:cubicBezTo>
                    <a:pt x="353695" y="100584"/>
                    <a:pt x="335027" y="89281"/>
                    <a:pt x="315595" y="78994"/>
                  </a:cubicBezTo>
                  <a:cubicBezTo>
                    <a:pt x="296164" y="68707"/>
                    <a:pt x="276479" y="59309"/>
                    <a:pt x="256160" y="50927"/>
                  </a:cubicBezTo>
                  <a:cubicBezTo>
                    <a:pt x="235840" y="42545"/>
                    <a:pt x="215266" y="35179"/>
                    <a:pt x="194311" y="28829"/>
                  </a:cubicBezTo>
                  <a:cubicBezTo>
                    <a:pt x="173355" y="22479"/>
                    <a:pt x="152147" y="17145"/>
                    <a:pt x="130557" y="12827"/>
                  </a:cubicBezTo>
                  <a:cubicBezTo>
                    <a:pt x="108967" y="8509"/>
                    <a:pt x="87377" y="5334"/>
                    <a:pt x="65533" y="3175"/>
                  </a:cubicBezTo>
                  <a:cubicBezTo>
                    <a:pt x="43689" y="1016"/>
                    <a:pt x="21971" y="0"/>
                    <a:pt x="0" y="0"/>
                  </a:cubicBezTo>
                  <a:close/>
                </a:path>
              </a:pathLst>
            </a:custGeom>
            <a:solidFill>
              <a:srgbClr val="354B33"/>
            </a:solidFill>
          </p:spPr>
        </p:sp>
        <p:sp>
          <p:nvSpPr>
            <p:cNvPr id="6" name="Freeform 6"/>
            <p:cNvSpPr/>
            <p:nvPr/>
          </p:nvSpPr>
          <p:spPr>
            <a:xfrm>
              <a:off x="6971792" y="732917"/>
              <a:ext cx="654303" cy="669290"/>
            </a:xfrm>
            <a:custGeom>
              <a:avLst/>
              <a:gdLst/>
              <a:ahLst/>
              <a:cxnLst/>
              <a:rect l="l" t="t" r="r" b="b"/>
              <a:pathLst>
                <a:path w="654303" h="669290">
                  <a:moveTo>
                    <a:pt x="0" y="0"/>
                  </a:moveTo>
                  <a:cubicBezTo>
                    <a:pt x="0" y="43942"/>
                    <a:pt x="4191" y="87503"/>
                    <a:pt x="12700" y="130683"/>
                  </a:cubicBezTo>
                  <a:cubicBezTo>
                    <a:pt x="21209" y="173863"/>
                    <a:pt x="33909" y="215646"/>
                    <a:pt x="50800" y="256286"/>
                  </a:cubicBezTo>
                  <a:cubicBezTo>
                    <a:pt x="67691" y="296926"/>
                    <a:pt x="88265" y="335534"/>
                    <a:pt x="112649" y="371983"/>
                  </a:cubicBezTo>
                  <a:cubicBezTo>
                    <a:pt x="137033" y="408432"/>
                    <a:pt x="164846" y="442341"/>
                    <a:pt x="195961" y="473329"/>
                  </a:cubicBezTo>
                  <a:cubicBezTo>
                    <a:pt x="227076" y="504317"/>
                    <a:pt x="260858" y="532257"/>
                    <a:pt x="297307" y="556641"/>
                  </a:cubicBezTo>
                  <a:cubicBezTo>
                    <a:pt x="333756" y="581025"/>
                    <a:pt x="372364" y="601726"/>
                    <a:pt x="413004" y="618617"/>
                  </a:cubicBezTo>
                  <a:cubicBezTo>
                    <a:pt x="453644" y="635508"/>
                    <a:pt x="495554" y="648081"/>
                    <a:pt x="538607" y="656717"/>
                  </a:cubicBezTo>
                  <a:cubicBezTo>
                    <a:pt x="576834" y="664337"/>
                    <a:pt x="615442" y="668528"/>
                    <a:pt x="654304" y="669290"/>
                  </a:cubicBezTo>
                  <a:lnTo>
                    <a:pt x="654304" y="0"/>
                  </a:lnTo>
                  <a:close/>
                </a:path>
              </a:pathLst>
            </a:custGeom>
            <a:solidFill>
              <a:srgbClr val="354B33"/>
            </a:solidFill>
          </p:spPr>
        </p:sp>
        <p:sp>
          <p:nvSpPr>
            <p:cNvPr id="7" name="Freeform 7"/>
            <p:cNvSpPr/>
            <p:nvPr/>
          </p:nvSpPr>
          <p:spPr>
            <a:xfrm>
              <a:off x="5632958" y="2071878"/>
              <a:ext cx="669290" cy="667258"/>
            </a:xfrm>
            <a:custGeom>
              <a:avLst/>
              <a:gdLst/>
              <a:ahLst/>
              <a:cxnLst/>
              <a:rect l="l" t="t" r="r" b="b"/>
              <a:pathLst>
                <a:path w="669290" h="667258">
                  <a:moveTo>
                    <a:pt x="0" y="0"/>
                  </a:moveTo>
                  <a:cubicBezTo>
                    <a:pt x="0" y="43942"/>
                    <a:pt x="4191" y="87503"/>
                    <a:pt x="12700" y="130683"/>
                  </a:cubicBezTo>
                  <a:cubicBezTo>
                    <a:pt x="21209" y="173863"/>
                    <a:pt x="33909" y="215646"/>
                    <a:pt x="50800" y="256286"/>
                  </a:cubicBezTo>
                  <a:cubicBezTo>
                    <a:pt x="67691" y="296926"/>
                    <a:pt x="88265" y="335534"/>
                    <a:pt x="112649" y="371983"/>
                  </a:cubicBezTo>
                  <a:cubicBezTo>
                    <a:pt x="137033" y="408432"/>
                    <a:pt x="164846" y="442341"/>
                    <a:pt x="195961" y="473329"/>
                  </a:cubicBezTo>
                  <a:cubicBezTo>
                    <a:pt x="227076" y="504317"/>
                    <a:pt x="260858" y="532257"/>
                    <a:pt x="297307" y="556641"/>
                  </a:cubicBezTo>
                  <a:cubicBezTo>
                    <a:pt x="333756" y="581025"/>
                    <a:pt x="372364" y="601726"/>
                    <a:pt x="413004" y="618490"/>
                  </a:cubicBezTo>
                  <a:cubicBezTo>
                    <a:pt x="453644" y="635254"/>
                    <a:pt x="495554" y="647954"/>
                    <a:pt x="538607" y="656590"/>
                  </a:cubicBezTo>
                  <a:cubicBezTo>
                    <a:pt x="564261" y="661670"/>
                    <a:pt x="590169" y="665226"/>
                    <a:pt x="616204" y="667258"/>
                  </a:cubicBezTo>
                  <a:lnTo>
                    <a:pt x="669290" y="667258"/>
                  </a:lnTo>
                  <a:lnTo>
                    <a:pt x="669290" y="0"/>
                  </a:lnTo>
                  <a:close/>
                </a:path>
              </a:pathLst>
            </a:custGeom>
            <a:solidFill>
              <a:srgbClr val="354B33"/>
            </a:solidFill>
          </p:spPr>
        </p:sp>
        <p:sp>
          <p:nvSpPr>
            <p:cNvPr id="8" name="Freeform 8"/>
            <p:cNvSpPr/>
            <p:nvPr/>
          </p:nvSpPr>
          <p:spPr>
            <a:xfrm>
              <a:off x="6302375" y="1402461"/>
              <a:ext cx="669417" cy="669417"/>
            </a:xfrm>
            <a:custGeom>
              <a:avLst/>
              <a:gdLst/>
              <a:ahLst/>
              <a:cxnLst/>
              <a:rect l="l" t="t" r="r" b="b"/>
              <a:pathLst>
                <a:path w="669417" h="669417">
                  <a:moveTo>
                    <a:pt x="669417" y="669417"/>
                  </a:moveTo>
                  <a:cubicBezTo>
                    <a:pt x="669417" y="647446"/>
                    <a:pt x="668401" y="625602"/>
                    <a:pt x="666242" y="603758"/>
                  </a:cubicBezTo>
                  <a:cubicBezTo>
                    <a:pt x="664083" y="581914"/>
                    <a:pt x="660908" y="560324"/>
                    <a:pt x="656590" y="538734"/>
                  </a:cubicBezTo>
                  <a:cubicBezTo>
                    <a:pt x="652272" y="517144"/>
                    <a:pt x="646938" y="495935"/>
                    <a:pt x="640588" y="474980"/>
                  </a:cubicBezTo>
                  <a:cubicBezTo>
                    <a:pt x="634238" y="454025"/>
                    <a:pt x="626872" y="433324"/>
                    <a:pt x="618490" y="413131"/>
                  </a:cubicBezTo>
                  <a:cubicBezTo>
                    <a:pt x="610108" y="392938"/>
                    <a:pt x="600710" y="373126"/>
                    <a:pt x="590423" y="353695"/>
                  </a:cubicBezTo>
                  <a:cubicBezTo>
                    <a:pt x="580136" y="334264"/>
                    <a:pt x="568833" y="315595"/>
                    <a:pt x="556641" y="297307"/>
                  </a:cubicBezTo>
                  <a:cubicBezTo>
                    <a:pt x="544450" y="279019"/>
                    <a:pt x="531368" y="261493"/>
                    <a:pt x="517525" y="244602"/>
                  </a:cubicBezTo>
                  <a:cubicBezTo>
                    <a:pt x="503682" y="227711"/>
                    <a:pt x="488950" y="211455"/>
                    <a:pt x="473456" y="195961"/>
                  </a:cubicBezTo>
                  <a:cubicBezTo>
                    <a:pt x="457963" y="180467"/>
                    <a:pt x="441706" y="165735"/>
                    <a:pt x="424815" y="151892"/>
                  </a:cubicBezTo>
                  <a:cubicBezTo>
                    <a:pt x="407924" y="138049"/>
                    <a:pt x="390272" y="124968"/>
                    <a:pt x="372110" y="112776"/>
                  </a:cubicBezTo>
                  <a:cubicBezTo>
                    <a:pt x="353948" y="100584"/>
                    <a:pt x="335153" y="89281"/>
                    <a:pt x="315722" y="78994"/>
                  </a:cubicBezTo>
                  <a:cubicBezTo>
                    <a:pt x="296290" y="68707"/>
                    <a:pt x="276606" y="59309"/>
                    <a:pt x="256286" y="50927"/>
                  </a:cubicBezTo>
                  <a:cubicBezTo>
                    <a:pt x="235966" y="42545"/>
                    <a:pt x="215392" y="35179"/>
                    <a:pt x="194437" y="28829"/>
                  </a:cubicBezTo>
                  <a:cubicBezTo>
                    <a:pt x="173482" y="22479"/>
                    <a:pt x="152273" y="17145"/>
                    <a:pt x="130683" y="12827"/>
                  </a:cubicBezTo>
                  <a:cubicBezTo>
                    <a:pt x="109093" y="8509"/>
                    <a:pt x="87503" y="5334"/>
                    <a:pt x="65659" y="3175"/>
                  </a:cubicBezTo>
                  <a:cubicBezTo>
                    <a:pt x="43815" y="1016"/>
                    <a:pt x="21971" y="0"/>
                    <a:pt x="0" y="0"/>
                  </a:cubicBezTo>
                  <a:lnTo>
                    <a:pt x="0" y="669417"/>
                  </a:lnTo>
                  <a:lnTo>
                    <a:pt x="669417" y="669417"/>
                  </a:lnTo>
                  <a:close/>
                </a:path>
              </a:pathLst>
            </a:custGeom>
            <a:solidFill>
              <a:srgbClr val="354B33"/>
            </a:solidFill>
          </p:spPr>
        </p:sp>
        <p:sp>
          <p:nvSpPr>
            <p:cNvPr id="9" name="Freeform 9"/>
            <p:cNvSpPr/>
            <p:nvPr/>
          </p:nvSpPr>
          <p:spPr>
            <a:xfrm>
              <a:off x="4294124" y="2071878"/>
              <a:ext cx="669417" cy="667258"/>
            </a:xfrm>
            <a:custGeom>
              <a:avLst/>
              <a:gdLst/>
              <a:ahLst/>
              <a:cxnLst/>
              <a:rect l="l" t="t" r="r" b="b"/>
              <a:pathLst>
                <a:path w="669417" h="667258">
                  <a:moveTo>
                    <a:pt x="0" y="0"/>
                  </a:moveTo>
                  <a:cubicBezTo>
                    <a:pt x="0" y="43942"/>
                    <a:pt x="4191" y="87503"/>
                    <a:pt x="12700" y="130683"/>
                  </a:cubicBezTo>
                  <a:cubicBezTo>
                    <a:pt x="21209" y="173863"/>
                    <a:pt x="33909" y="215646"/>
                    <a:pt x="50800" y="256286"/>
                  </a:cubicBezTo>
                  <a:cubicBezTo>
                    <a:pt x="67691" y="296926"/>
                    <a:pt x="88265" y="335534"/>
                    <a:pt x="112776" y="371983"/>
                  </a:cubicBezTo>
                  <a:cubicBezTo>
                    <a:pt x="137287" y="408432"/>
                    <a:pt x="164973" y="442341"/>
                    <a:pt x="196088" y="473329"/>
                  </a:cubicBezTo>
                  <a:cubicBezTo>
                    <a:pt x="227203" y="504317"/>
                    <a:pt x="260985" y="532257"/>
                    <a:pt x="297434" y="556641"/>
                  </a:cubicBezTo>
                  <a:cubicBezTo>
                    <a:pt x="333883" y="581025"/>
                    <a:pt x="372491" y="601726"/>
                    <a:pt x="413131" y="618490"/>
                  </a:cubicBezTo>
                  <a:cubicBezTo>
                    <a:pt x="453771" y="635254"/>
                    <a:pt x="495681" y="647954"/>
                    <a:pt x="538734" y="656590"/>
                  </a:cubicBezTo>
                  <a:cubicBezTo>
                    <a:pt x="564388" y="661670"/>
                    <a:pt x="590296" y="665226"/>
                    <a:pt x="616331" y="667258"/>
                  </a:cubicBezTo>
                  <a:lnTo>
                    <a:pt x="669417" y="667258"/>
                  </a:lnTo>
                  <a:lnTo>
                    <a:pt x="669417" y="0"/>
                  </a:lnTo>
                  <a:close/>
                </a:path>
              </a:pathLst>
            </a:custGeom>
            <a:solidFill>
              <a:srgbClr val="354B33"/>
            </a:solidFill>
          </p:spPr>
        </p:sp>
        <p:sp>
          <p:nvSpPr>
            <p:cNvPr id="10" name="Freeform 10"/>
            <p:cNvSpPr/>
            <p:nvPr/>
          </p:nvSpPr>
          <p:spPr>
            <a:xfrm>
              <a:off x="4963541" y="1402334"/>
              <a:ext cx="669417" cy="669417"/>
            </a:xfrm>
            <a:custGeom>
              <a:avLst/>
              <a:gdLst/>
              <a:ahLst/>
              <a:cxnLst/>
              <a:rect l="l" t="t" r="r" b="b"/>
              <a:pathLst>
                <a:path w="669417" h="669417">
                  <a:moveTo>
                    <a:pt x="0" y="0"/>
                  </a:moveTo>
                  <a:lnTo>
                    <a:pt x="0" y="669417"/>
                  </a:lnTo>
                  <a:lnTo>
                    <a:pt x="669417" y="669417"/>
                  </a:lnTo>
                  <a:cubicBezTo>
                    <a:pt x="669417" y="647446"/>
                    <a:pt x="668401" y="625602"/>
                    <a:pt x="666242" y="603758"/>
                  </a:cubicBezTo>
                  <a:cubicBezTo>
                    <a:pt x="664083" y="581914"/>
                    <a:pt x="660908" y="560324"/>
                    <a:pt x="656590" y="538734"/>
                  </a:cubicBezTo>
                  <a:cubicBezTo>
                    <a:pt x="652272" y="517144"/>
                    <a:pt x="646937" y="495935"/>
                    <a:pt x="640587" y="474980"/>
                  </a:cubicBezTo>
                  <a:cubicBezTo>
                    <a:pt x="634237" y="454025"/>
                    <a:pt x="626872" y="433324"/>
                    <a:pt x="618490" y="413131"/>
                  </a:cubicBezTo>
                  <a:cubicBezTo>
                    <a:pt x="610108" y="392938"/>
                    <a:pt x="600710" y="373126"/>
                    <a:pt x="590423" y="353695"/>
                  </a:cubicBezTo>
                  <a:cubicBezTo>
                    <a:pt x="580136" y="334264"/>
                    <a:pt x="568833" y="315595"/>
                    <a:pt x="556641" y="297307"/>
                  </a:cubicBezTo>
                  <a:cubicBezTo>
                    <a:pt x="544449" y="279019"/>
                    <a:pt x="531368" y="261493"/>
                    <a:pt x="517525" y="244602"/>
                  </a:cubicBezTo>
                  <a:cubicBezTo>
                    <a:pt x="503682" y="227711"/>
                    <a:pt x="488950" y="211455"/>
                    <a:pt x="473456" y="195961"/>
                  </a:cubicBezTo>
                  <a:cubicBezTo>
                    <a:pt x="457962" y="180467"/>
                    <a:pt x="441706" y="165735"/>
                    <a:pt x="424815" y="151892"/>
                  </a:cubicBezTo>
                  <a:cubicBezTo>
                    <a:pt x="407924" y="138049"/>
                    <a:pt x="390271" y="124968"/>
                    <a:pt x="372110" y="112776"/>
                  </a:cubicBezTo>
                  <a:cubicBezTo>
                    <a:pt x="353949" y="100584"/>
                    <a:pt x="335153" y="89281"/>
                    <a:pt x="315722" y="78994"/>
                  </a:cubicBezTo>
                  <a:cubicBezTo>
                    <a:pt x="296291" y="68707"/>
                    <a:pt x="276606" y="59309"/>
                    <a:pt x="256286" y="50927"/>
                  </a:cubicBezTo>
                  <a:cubicBezTo>
                    <a:pt x="235966" y="42545"/>
                    <a:pt x="215392" y="35179"/>
                    <a:pt x="194437" y="28829"/>
                  </a:cubicBezTo>
                  <a:cubicBezTo>
                    <a:pt x="173482" y="22479"/>
                    <a:pt x="152273" y="17145"/>
                    <a:pt x="130683" y="12827"/>
                  </a:cubicBezTo>
                  <a:cubicBezTo>
                    <a:pt x="109094" y="8509"/>
                    <a:pt x="87503" y="5334"/>
                    <a:pt x="65659" y="3175"/>
                  </a:cubicBezTo>
                  <a:cubicBezTo>
                    <a:pt x="43815" y="1016"/>
                    <a:pt x="21971" y="0"/>
                    <a:pt x="0" y="0"/>
                  </a:cubicBezTo>
                  <a:close/>
                </a:path>
              </a:pathLst>
            </a:custGeom>
            <a:solidFill>
              <a:srgbClr val="354B33"/>
            </a:solidFill>
          </p:spPr>
        </p:sp>
        <p:sp>
          <p:nvSpPr>
            <p:cNvPr id="11" name="Freeform 11"/>
            <p:cNvSpPr/>
            <p:nvPr/>
          </p:nvSpPr>
          <p:spPr>
            <a:xfrm>
              <a:off x="4292092" y="64516"/>
              <a:ext cx="3334258" cy="2680462"/>
            </a:xfrm>
            <a:custGeom>
              <a:avLst/>
              <a:gdLst/>
              <a:ahLst/>
              <a:cxnLst/>
              <a:rect l="l" t="t" r="r" b="b"/>
              <a:pathLst>
                <a:path w="3334258" h="2680462">
                  <a:moveTo>
                    <a:pt x="0" y="0"/>
                  </a:moveTo>
                  <a:lnTo>
                    <a:pt x="0" y="2680462"/>
                  </a:lnTo>
                  <a:lnTo>
                    <a:pt x="3334258" y="2680462"/>
                  </a:lnTo>
                  <a:lnTo>
                    <a:pt x="3334258" y="0"/>
                  </a:lnTo>
                  <a:close/>
                </a:path>
              </a:pathLst>
            </a:custGeom>
            <a:solidFill>
              <a:srgbClr val="354B33">
                <a:alpha val="0"/>
              </a:srgbClr>
            </a:solidFill>
          </p:spPr>
        </p:sp>
        <p:sp>
          <p:nvSpPr>
            <p:cNvPr id="12" name="Freeform 12"/>
            <p:cNvSpPr/>
            <p:nvPr/>
          </p:nvSpPr>
          <p:spPr>
            <a:xfrm>
              <a:off x="63500" y="2071624"/>
              <a:ext cx="7562850" cy="4116324"/>
            </a:xfrm>
            <a:custGeom>
              <a:avLst/>
              <a:gdLst/>
              <a:ahLst/>
              <a:cxnLst/>
              <a:rect l="l" t="t" r="r" b="b"/>
              <a:pathLst>
                <a:path w="7562850" h="4116324">
                  <a:moveTo>
                    <a:pt x="0" y="0"/>
                  </a:moveTo>
                  <a:lnTo>
                    <a:pt x="0" y="4116324"/>
                  </a:lnTo>
                  <a:lnTo>
                    <a:pt x="7562850" y="4116324"/>
                  </a:lnTo>
                  <a:lnTo>
                    <a:pt x="7562850" y="0"/>
                  </a:lnTo>
                  <a:close/>
                </a:path>
              </a:pathLst>
            </a:custGeom>
            <a:solidFill>
              <a:srgbClr val="000000">
                <a:alpha val="0"/>
              </a:srgbClr>
            </a:solidFill>
          </p:spPr>
        </p:sp>
      </p:grpSp>
      <p:sp>
        <p:nvSpPr>
          <p:cNvPr id="13" name="Freeform 13"/>
          <p:cNvSpPr/>
          <p:nvPr/>
        </p:nvSpPr>
        <p:spPr>
          <a:xfrm>
            <a:off x="12582649" y="615844"/>
            <a:ext cx="5182379" cy="4316921"/>
          </a:xfrm>
          <a:custGeom>
            <a:avLst/>
            <a:gdLst/>
            <a:ahLst/>
            <a:cxnLst/>
            <a:rect l="l" t="t" r="r" b="b"/>
            <a:pathLst>
              <a:path w="5182379" h="4316921">
                <a:moveTo>
                  <a:pt x="0" y="0"/>
                </a:moveTo>
                <a:lnTo>
                  <a:pt x="5182378" y="0"/>
                </a:lnTo>
                <a:lnTo>
                  <a:pt x="5182378" y="4316921"/>
                </a:lnTo>
                <a:lnTo>
                  <a:pt x="0" y="4316921"/>
                </a:lnTo>
                <a:lnTo>
                  <a:pt x="0" y="0"/>
                </a:lnTo>
                <a:close/>
              </a:path>
            </a:pathLst>
          </a:custGeom>
          <a:blipFill>
            <a:blip r:embed="rId3"/>
            <a:stretch>
              <a:fillRect/>
            </a:stretch>
          </a:blipFill>
        </p:spPr>
      </p:sp>
      <p:sp>
        <p:nvSpPr>
          <p:cNvPr id="14" name="TextBox 14"/>
          <p:cNvSpPr txBox="1"/>
          <p:nvPr/>
        </p:nvSpPr>
        <p:spPr>
          <a:xfrm>
            <a:off x="8066576" y="3581441"/>
            <a:ext cx="6753950" cy="4404511"/>
          </a:xfrm>
          <a:prstGeom prst="rect">
            <a:avLst/>
          </a:prstGeom>
        </p:spPr>
        <p:txBody>
          <a:bodyPr lIns="0" tIns="0" rIns="0" bIns="0" rtlCol="0" anchor="t">
            <a:spAutoFit/>
          </a:bodyPr>
          <a:lstStyle/>
          <a:p>
            <a:pPr algn="l">
              <a:lnSpc>
                <a:spcPts val="10028"/>
              </a:lnSpc>
            </a:pPr>
            <a:r>
              <a:rPr lang="en-US" sz="10119">
                <a:solidFill>
                  <a:srgbClr val="354B33"/>
                </a:solidFill>
                <a:latin typeface="Anicon Slab"/>
                <a:ea typeface="Anicon Slab"/>
                <a:cs typeface="Anicon Slab"/>
                <a:sym typeface="Anicon Slab"/>
              </a:rPr>
              <a:t>LA FIDÉLITÉ DE DIEU ENVERS SON PEUPLE</a:t>
            </a:r>
          </a:p>
          <a:p>
            <a:pPr algn="l">
              <a:lnSpc>
                <a:spcPts val="5901"/>
              </a:lnSpc>
            </a:pPr>
            <a:r>
              <a:rPr lang="en-US" sz="2360" i="1">
                <a:solidFill>
                  <a:srgbClr val="354B33"/>
                </a:solidFill>
                <a:latin typeface="Anicon Slab Italics"/>
                <a:ea typeface="Anicon Slab Italics"/>
                <a:cs typeface="Anicon Slab Italics"/>
                <a:sym typeface="Anicon Slab Italics"/>
              </a:rPr>
              <a:t>S'arrêter pour mieux repartir - Psaume 78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08A"/>
        </a:solidFill>
        <a:effectLst/>
      </p:bgPr>
    </p:bg>
    <p:spTree>
      <p:nvGrpSpPr>
        <p:cNvPr id="1" name=""/>
        <p:cNvGrpSpPr/>
        <p:nvPr/>
      </p:nvGrpSpPr>
      <p:grpSpPr>
        <a:xfrm>
          <a:off x="0" y="0"/>
          <a:ext cx="0" cy="0"/>
          <a:chOff x="0" y="0"/>
          <a:chExt cx="0" cy="0"/>
        </a:xfrm>
      </p:grpSpPr>
      <p:sp>
        <p:nvSpPr>
          <p:cNvPr id="2" name="TextBox 2"/>
          <p:cNvSpPr txBox="1"/>
          <p:nvPr/>
        </p:nvSpPr>
        <p:spPr>
          <a:xfrm>
            <a:off x="1028700" y="4424930"/>
            <a:ext cx="11149380" cy="5690369"/>
          </a:xfrm>
          <a:prstGeom prst="rect">
            <a:avLst/>
          </a:prstGeom>
        </p:spPr>
        <p:txBody>
          <a:bodyPr lIns="0" tIns="0" rIns="0" bIns="0" rtlCol="0" anchor="t">
            <a:spAutoFit/>
          </a:bodyPr>
          <a:lstStyle/>
          <a:p>
            <a:pPr algn="l">
              <a:lnSpc>
                <a:spcPts val="5618"/>
              </a:lnSpc>
            </a:pPr>
            <a:r>
              <a:rPr lang="en-US" sz="4013">
                <a:solidFill>
                  <a:srgbClr val="354B33"/>
                </a:solidFill>
                <a:latin typeface="Anicon Slab"/>
                <a:ea typeface="Anicon Slab"/>
                <a:cs typeface="Anicon Slab"/>
                <a:sym typeface="Anicon Slab"/>
              </a:rPr>
              <a:t>Au cœur du psaume, le peuple d’Israël réalise qu’il ne peut vivre sans Dieu, mais sa repentance reste superficielle. Cette infidélité menace l’Église à toutes les époques. La vraie repentance exige un cœur contrit, prêt à confesser ses fautes et à être transformé, aimant Dieu pour Sa gloire et non pour Ses dons. La sanctification est douloureuse mais nécessaire : seul un peuple repentant sincèrement reçoit la vraie consolation divine.</a:t>
            </a:r>
          </a:p>
          <a:p>
            <a:pPr algn="l">
              <a:lnSpc>
                <a:spcPts val="5618"/>
              </a:lnSpc>
            </a:pPr>
            <a:endParaRPr lang="en-US" sz="4013">
              <a:solidFill>
                <a:srgbClr val="354B33"/>
              </a:solidFill>
              <a:latin typeface="Anicon Slab"/>
              <a:ea typeface="Anicon Slab"/>
              <a:cs typeface="Anicon Slab"/>
              <a:sym typeface="Anicon Slab"/>
            </a:endParaRPr>
          </a:p>
        </p:txBody>
      </p:sp>
      <p:grpSp>
        <p:nvGrpSpPr>
          <p:cNvPr id="3" name="Group 3"/>
          <p:cNvGrpSpPr>
            <a:grpSpLocks noChangeAspect="1"/>
          </p:cNvGrpSpPr>
          <p:nvPr/>
        </p:nvGrpSpPr>
        <p:grpSpPr>
          <a:xfrm>
            <a:off x="12540230" y="4539230"/>
            <a:ext cx="5747770" cy="5747770"/>
            <a:chOff x="0" y="0"/>
            <a:chExt cx="6350000" cy="6350000"/>
          </a:xfrm>
        </p:grpSpPr>
        <p:sp>
          <p:nvSpPr>
            <p:cNvPr id="4" name="Freeform 4"/>
            <p:cNvSpPr/>
            <p:nvPr/>
          </p:nvSpPr>
          <p:spPr>
            <a:xfrm>
              <a:off x="0" y="0"/>
              <a:ext cx="6350000" cy="6350000"/>
            </a:xfrm>
            <a:custGeom>
              <a:avLst/>
              <a:gdLst/>
              <a:ahLst/>
              <a:cxnLst/>
              <a:rect l="l" t="t" r="r" b="b"/>
              <a:pathLst>
                <a:path w="6350000" h="6350000">
                  <a:moveTo>
                    <a:pt x="0" y="3175000"/>
                  </a:moveTo>
                  <a:cubicBezTo>
                    <a:pt x="0" y="4928870"/>
                    <a:pt x="1421130" y="6350000"/>
                    <a:pt x="3175000" y="6350000"/>
                  </a:cubicBezTo>
                  <a:lnTo>
                    <a:pt x="6350000" y="6350000"/>
                  </a:lnTo>
                  <a:lnTo>
                    <a:pt x="6350000" y="3175000"/>
                  </a:lnTo>
                  <a:cubicBezTo>
                    <a:pt x="6350000" y="1421130"/>
                    <a:pt x="4928870" y="0"/>
                    <a:pt x="3175000" y="0"/>
                  </a:cubicBezTo>
                  <a:cubicBezTo>
                    <a:pt x="1421130" y="0"/>
                    <a:pt x="0" y="1421130"/>
                    <a:pt x="0" y="3175000"/>
                  </a:cubicBezTo>
                  <a:close/>
                </a:path>
              </a:pathLst>
            </a:custGeom>
            <a:solidFill>
              <a:srgbClr val="354B33"/>
            </a:solidFill>
          </p:spPr>
        </p:sp>
        <p:sp>
          <p:nvSpPr>
            <p:cNvPr id="5" name="Freeform 5"/>
            <p:cNvSpPr/>
            <p:nvPr/>
          </p:nvSpPr>
          <p:spPr>
            <a:xfrm>
              <a:off x="391160" y="364490"/>
              <a:ext cx="5619750" cy="5621020"/>
            </a:xfrm>
            <a:custGeom>
              <a:avLst/>
              <a:gdLst/>
              <a:ahLst/>
              <a:cxnLst/>
              <a:rect l="l" t="t" r="r" b="b"/>
              <a:pathLst>
                <a:path w="5619750" h="5621020">
                  <a:moveTo>
                    <a:pt x="2810510" y="0"/>
                  </a:moveTo>
                  <a:cubicBezTo>
                    <a:pt x="4362450" y="0"/>
                    <a:pt x="5619750" y="1258570"/>
                    <a:pt x="5619750" y="2810510"/>
                  </a:cubicBezTo>
                  <a:cubicBezTo>
                    <a:pt x="5619750" y="4362450"/>
                    <a:pt x="4361180" y="5621020"/>
                    <a:pt x="2810510" y="5621020"/>
                  </a:cubicBezTo>
                  <a:cubicBezTo>
                    <a:pt x="1258570" y="5621020"/>
                    <a:pt x="0" y="4362450"/>
                    <a:pt x="0" y="2810510"/>
                  </a:cubicBezTo>
                  <a:cubicBezTo>
                    <a:pt x="1270" y="1258570"/>
                    <a:pt x="1258570" y="0"/>
                    <a:pt x="2810510" y="0"/>
                  </a:cubicBezTo>
                  <a:close/>
                </a:path>
              </a:pathLst>
            </a:custGeom>
            <a:blipFill>
              <a:blip r:embed="rId2"/>
              <a:stretch>
                <a:fillRect l="-50260" b="-88"/>
              </a:stretch>
            </a:blipFill>
          </p:spPr>
        </p:sp>
      </p:grpSp>
      <p:sp>
        <p:nvSpPr>
          <p:cNvPr id="6" name="TextBox 6"/>
          <p:cNvSpPr txBox="1"/>
          <p:nvPr/>
        </p:nvSpPr>
        <p:spPr>
          <a:xfrm>
            <a:off x="973351" y="685800"/>
            <a:ext cx="4442269" cy="3052063"/>
          </a:xfrm>
          <a:prstGeom prst="rect">
            <a:avLst/>
          </a:prstGeom>
        </p:spPr>
        <p:txBody>
          <a:bodyPr lIns="0" tIns="0" rIns="0" bIns="0" rtlCol="0" anchor="t">
            <a:spAutoFit/>
          </a:bodyPr>
          <a:lstStyle/>
          <a:p>
            <a:pPr algn="ctr">
              <a:lnSpc>
                <a:spcPts val="24896"/>
              </a:lnSpc>
            </a:pPr>
            <a:r>
              <a:rPr lang="en-US" sz="17782">
                <a:solidFill>
                  <a:srgbClr val="354B33"/>
                </a:solidFill>
                <a:latin typeface="Bebas Neue"/>
                <a:ea typeface="Bebas Neue"/>
                <a:cs typeface="Bebas Neue"/>
                <a:sym typeface="Bebas Neue"/>
              </a:rPr>
              <a:t>JOUR 5</a:t>
            </a:r>
          </a:p>
        </p:txBody>
      </p:sp>
      <p:sp>
        <p:nvSpPr>
          <p:cNvPr id="7" name="TextBox 7"/>
          <p:cNvSpPr txBox="1"/>
          <p:nvPr/>
        </p:nvSpPr>
        <p:spPr>
          <a:xfrm>
            <a:off x="1028700" y="3227906"/>
            <a:ext cx="16230600" cy="1415637"/>
          </a:xfrm>
          <a:prstGeom prst="rect">
            <a:avLst/>
          </a:prstGeom>
        </p:spPr>
        <p:txBody>
          <a:bodyPr lIns="0" tIns="0" rIns="0" bIns="0" rtlCol="0" anchor="t">
            <a:spAutoFit/>
          </a:bodyPr>
          <a:lstStyle/>
          <a:p>
            <a:pPr algn="just">
              <a:lnSpc>
                <a:spcPts val="7477"/>
              </a:lnSpc>
              <a:spcBef>
                <a:spcPct val="0"/>
              </a:spcBef>
            </a:pPr>
            <a:r>
              <a:rPr lang="en-US" sz="5341">
                <a:solidFill>
                  <a:srgbClr val="354B33"/>
                </a:solidFill>
                <a:latin typeface="Anicon Slab"/>
                <a:ea typeface="Anicon Slab"/>
                <a:cs typeface="Anicon Slab"/>
                <a:sym typeface="Anicon Slab"/>
              </a:rPr>
              <a:t>REPENTANCE : reconnaître une repentance non sincère</a:t>
            </a:r>
          </a:p>
          <a:p>
            <a:pPr algn="just">
              <a:lnSpc>
                <a:spcPts val="3417"/>
              </a:lnSpc>
              <a:spcBef>
                <a:spcPct val="0"/>
              </a:spcBef>
            </a:pPr>
            <a:endParaRPr lang="en-US" sz="5341">
              <a:solidFill>
                <a:srgbClr val="354B33"/>
              </a:solidFill>
              <a:latin typeface="Anicon Slab"/>
              <a:ea typeface="Anicon Slab"/>
              <a:cs typeface="Anicon Slab"/>
              <a:sym typeface="Anicon Slab"/>
            </a:endParaRPr>
          </a:p>
        </p:txBody>
      </p:sp>
      <p:sp>
        <p:nvSpPr>
          <p:cNvPr id="8" name="TextBox 8"/>
          <p:cNvSpPr txBox="1"/>
          <p:nvPr/>
        </p:nvSpPr>
        <p:spPr>
          <a:xfrm>
            <a:off x="13599647" y="2352249"/>
            <a:ext cx="3659653" cy="1670210"/>
          </a:xfrm>
          <a:prstGeom prst="rect">
            <a:avLst/>
          </a:prstGeom>
        </p:spPr>
        <p:txBody>
          <a:bodyPr lIns="0" tIns="0" rIns="0" bIns="0" rtlCol="0" anchor="t">
            <a:spAutoFit/>
          </a:bodyPr>
          <a:lstStyle/>
          <a:p>
            <a:pPr algn="ctr">
              <a:lnSpc>
                <a:spcPts val="6524"/>
              </a:lnSpc>
              <a:spcBef>
                <a:spcPct val="0"/>
              </a:spcBef>
            </a:pPr>
            <a:r>
              <a:rPr lang="en-US" sz="4660">
                <a:solidFill>
                  <a:srgbClr val="354B33"/>
                </a:solidFill>
                <a:latin typeface="Anicon Slab"/>
                <a:ea typeface="Anicon Slab"/>
                <a:cs typeface="Anicon Slab"/>
                <a:sym typeface="Anicon Slab"/>
              </a:rPr>
              <a:t>Psaume 78, 34-37</a:t>
            </a:r>
          </a:p>
          <a:p>
            <a:pPr algn="ctr">
              <a:lnSpc>
                <a:spcPts val="6524"/>
              </a:lnSpc>
              <a:spcBef>
                <a:spcPct val="0"/>
              </a:spcBef>
            </a:pPr>
            <a:endParaRPr lang="en-US" sz="4660">
              <a:solidFill>
                <a:srgbClr val="354B33"/>
              </a:solidFill>
              <a:latin typeface="Anicon Slab"/>
              <a:ea typeface="Anicon Slab"/>
              <a:cs typeface="Anicon Slab"/>
              <a:sym typeface="Anicon Slab"/>
            </a:endParaRPr>
          </a:p>
        </p:txBody>
      </p:sp>
      <p:sp>
        <p:nvSpPr>
          <p:cNvPr id="9" name="AutoShape 9"/>
          <p:cNvSpPr/>
          <p:nvPr/>
        </p:nvSpPr>
        <p:spPr>
          <a:xfrm flipV="1">
            <a:off x="7304241" y="2221359"/>
            <a:ext cx="10981968" cy="80963"/>
          </a:xfrm>
          <a:prstGeom prst="line">
            <a:avLst/>
          </a:prstGeom>
          <a:ln w="161925" cap="flat">
            <a:solidFill>
              <a:srgbClr val="354B33"/>
            </a:solidFill>
            <a:prstDash val="solid"/>
            <a:headEnd type="none" w="sm" len="sm"/>
            <a:tailEnd type="none" w="sm" len="sm"/>
          </a:ln>
        </p:spPr>
      </p:sp>
      <p:sp>
        <p:nvSpPr>
          <p:cNvPr id="10" name="AutoShape 10"/>
          <p:cNvSpPr/>
          <p:nvPr/>
        </p:nvSpPr>
        <p:spPr>
          <a:xfrm flipV="1">
            <a:off x="7304838" y="1940376"/>
            <a:ext cx="10981968" cy="80963"/>
          </a:xfrm>
          <a:prstGeom prst="line">
            <a:avLst/>
          </a:prstGeom>
          <a:ln w="161925" cap="flat">
            <a:solidFill>
              <a:srgbClr val="354B33"/>
            </a:solidFill>
            <a:prstDash val="solid"/>
            <a:headEnd type="none" w="sm" len="sm"/>
            <a:tailEnd type="none" w="sm" len="sm"/>
          </a:ln>
        </p:spPr>
      </p:sp>
      <p:sp>
        <p:nvSpPr>
          <p:cNvPr id="11" name="AutoShape 11"/>
          <p:cNvSpPr/>
          <p:nvPr/>
        </p:nvSpPr>
        <p:spPr>
          <a:xfrm flipV="1">
            <a:off x="7305435" y="1659393"/>
            <a:ext cx="10981968" cy="80963"/>
          </a:xfrm>
          <a:prstGeom prst="line">
            <a:avLst/>
          </a:prstGeom>
          <a:ln w="161925" cap="flat">
            <a:solidFill>
              <a:srgbClr val="354B33"/>
            </a:solidFill>
            <a:prstDash val="solid"/>
            <a:headEnd type="none" w="sm" len="sm"/>
            <a:tailEnd type="none" w="sm" len="sm"/>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08A"/>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080561" y="-102870"/>
            <a:ext cx="6207439" cy="620743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6350000"/>
                  </a:moveTo>
                  <a:cubicBezTo>
                    <a:pt x="4928870" y="6350000"/>
                    <a:pt x="6350000" y="4928870"/>
                    <a:pt x="6350000" y="3175000"/>
                  </a:cubicBezTo>
                  <a:lnTo>
                    <a:pt x="6350000" y="0"/>
                  </a:lnTo>
                  <a:lnTo>
                    <a:pt x="3175000" y="0"/>
                  </a:lnTo>
                  <a:cubicBezTo>
                    <a:pt x="1421130" y="0"/>
                    <a:pt x="0" y="1421130"/>
                    <a:pt x="0" y="3175000"/>
                  </a:cubicBezTo>
                  <a:cubicBezTo>
                    <a:pt x="0" y="4928870"/>
                    <a:pt x="1421130" y="6350000"/>
                    <a:pt x="3175000" y="6350000"/>
                  </a:cubicBezTo>
                  <a:close/>
                </a:path>
              </a:pathLst>
            </a:custGeom>
            <a:solidFill>
              <a:srgbClr val="354B33"/>
            </a:solidFill>
          </p:spPr>
        </p:sp>
        <p:sp>
          <p:nvSpPr>
            <p:cNvPr id="4" name="Freeform 4"/>
            <p:cNvSpPr/>
            <p:nvPr/>
          </p:nvSpPr>
          <p:spPr>
            <a:xfrm>
              <a:off x="353169" y="339062"/>
              <a:ext cx="5643663" cy="5618537"/>
            </a:xfrm>
            <a:custGeom>
              <a:avLst/>
              <a:gdLst/>
              <a:ahLst/>
              <a:cxnLst/>
              <a:rect l="l" t="t" r="r" b="b"/>
              <a:pathLst>
                <a:path w="5643663" h="5618537">
                  <a:moveTo>
                    <a:pt x="2821831" y="28"/>
                  </a:moveTo>
                  <a:cubicBezTo>
                    <a:pt x="1815193" y="-4474"/>
                    <a:pt x="883090" y="529978"/>
                    <a:pt x="378467" y="1401009"/>
                  </a:cubicBezTo>
                  <a:cubicBezTo>
                    <a:pt x="-126156" y="2272040"/>
                    <a:pt x="-126156" y="3346496"/>
                    <a:pt x="378467" y="4217527"/>
                  </a:cubicBezTo>
                  <a:cubicBezTo>
                    <a:pt x="883090" y="5088559"/>
                    <a:pt x="1815193" y="5623010"/>
                    <a:pt x="2821831" y="5618508"/>
                  </a:cubicBezTo>
                  <a:cubicBezTo>
                    <a:pt x="3828469" y="5623010"/>
                    <a:pt x="4760572" y="5088559"/>
                    <a:pt x="5265195" y="4217527"/>
                  </a:cubicBezTo>
                  <a:cubicBezTo>
                    <a:pt x="5769818" y="3346496"/>
                    <a:pt x="5769818" y="2272040"/>
                    <a:pt x="5265195" y="1401009"/>
                  </a:cubicBezTo>
                  <a:cubicBezTo>
                    <a:pt x="4760572" y="529978"/>
                    <a:pt x="3828469" y="-4474"/>
                    <a:pt x="2821831" y="28"/>
                  </a:cubicBezTo>
                  <a:close/>
                </a:path>
              </a:pathLst>
            </a:custGeom>
            <a:blipFill>
              <a:blip r:embed="rId2"/>
              <a:stretch>
                <a:fillRect l="-36329" r="-36377" b="-15585"/>
              </a:stretch>
            </a:blipFill>
          </p:spPr>
        </p:sp>
      </p:grpSp>
      <p:sp>
        <p:nvSpPr>
          <p:cNvPr id="5" name="TextBox 5"/>
          <p:cNvSpPr txBox="1"/>
          <p:nvPr/>
        </p:nvSpPr>
        <p:spPr>
          <a:xfrm>
            <a:off x="1333846" y="3026207"/>
            <a:ext cx="6438554" cy="1091581"/>
          </a:xfrm>
          <a:prstGeom prst="rect">
            <a:avLst/>
          </a:prstGeom>
        </p:spPr>
        <p:txBody>
          <a:bodyPr wrap="square" lIns="0" tIns="0" rIns="0" bIns="0" rtlCol="0" anchor="t">
            <a:spAutoFit/>
          </a:bodyPr>
          <a:lstStyle/>
          <a:p>
            <a:pPr algn="l">
              <a:lnSpc>
                <a:spcPts val="9297"/>
              </a:lnSpc>
              <a:spcBef>
                <a:spcPct val="0"/>
              </a:spcBef>
            </a:pPr>
            <a:r>
              <a:rPr lang="en-US" sz="6641" dirty="0" err="1">
                <a:solidFill>
                  <a:srgbClr val="354B33"/>
                </a:solidFill>
                <a:latin typeface="Anicon Slab"/>
                <a:ea typeface="Anicon Slab"/>
                <a:cs typeface="Anicon Slab"/>
                <a:sym typeface="Anicon Slab"/>
              </a:rPr>
              <a:t>Discipulat</a:t>
            </a:r>
            <a:r>
              <a:rPr lang="en-US" sz="6641" dirty="0">
                <a:solidFill>
                  <a:srgbClr val="354B33"/>
                </a:solidFill>
                <a:latin typeface="Anicon Slab"/>
                <a:ea typeface="Anicon Slab"/>
                <a:cs typeface="Anicon Slab"/>
                <a:sym typeface="Anicon Slab"/>
              </a:rPr>
              <a:t> </a:t>
            </a:r>
            <a:r>
              <a:rPr lang="en-US" sz="6641" dirty="0" err="1">
                <a:solidFill>
                  <a:srgbClr val="354B33"/>
                </a:solidFill>
                <a:latin typeface="Anicon Slab"/>
                <a:ea typeface="Anicon Slab"/>
                <a:cs typeface="Anicon Slab"/>
                <a:sym typeface="Anicon Slab"/>
              </a:rPr>
              <a:t>intègre</a:t>
            </a:r>
            <a:r>
              <a:rPr lang="en-US" sz="6641" dirty="0">
                <a:solidFill>
                  <a:srgbClr val="354B33"/>
                </a:solidFill>
                <a:latin typeface="Anicon Slab"/>
                <a:ea typeface="Anicon Slab"/>
                <a:cs typeface="Anicon Slab"/>
                <a:sym typeface="Anicon Slab"/>
              </a:rPr>
              <a:t>:</a:t>
            </a:r>
          </a:p>
        </p:txBody>
      </p:sp>
      <p:sp>
        <p:nvSpPr>
          <p:cNvPr id="6" name="AutoShape 6"/>
          <p:cNvSpPr/>
          <p:nvPr/>
        </p:nvSpPr>
        <p:spPr>
          <a:xfrm flipH="1" flipV="1">
            <a:off x="2421881" y="5529779"/>
            <a:ext cx="80963" cy="10981968"/>
          </a:xfrm>
          <a:prstGeom prst="line">
            <a:avLst/>
          </a:prstGeom>
          <a:ln w="161925" cap="flat">
            <a:solidFill>
              <a:srgbClr val="354B33"/>
            </a:solidFill>
            <a:prstDash val="solid"/>
            <a:headEnd type="none" w="sm" len="sm"/>
            <a:tailEnd type="none" w="sm" len="sm"/>
          </a:ln>
        </p:spPr>
      </p:sp>
      <p:sp>
        <p:nvSpPr>
          <p:cNvPr id="7" name="AutoShape 7"/>
          <p:cNvSpPr/>
          <p:nvPr/>
        </p:nvSpPr>
        <p:spPr>
          <a:xfrm flipH="1" flipV="1">
            <a:off x="2140898" y="5529182"/>
            <a:ext cx="80963" cy="10981968"/>
          </a:xfrm>
          <a:prstGeom prst="line">
            <a:avLst/>
          </a:prstGeom>
          <a:ln w="161925" cap="flat">
            <a:solidFill>
              <a:srgbClr val="354B33"/>
            </a:solidFill>
            <a:prstDash val="solid"/>
            <a:headEnd type="none" w="sm" len="sm"/>
            <a:tailEnd type="none" w="sm" len="sm"/>
          </a:ln>
        </p:spPr>
      </p:sp>
      <p:sp>
        <p:nvSpPr>
          <p:cNvPr id="8" name="AutoShape 8"/>
          <p:cNvSpPr/>
          <p:nvPr/>
        </p:nvSpPr>
        <p:spPr>
          <a:xfrm flipH="1" flipV="1">
            <a:off x="1859915" y="5528585"/>
            <a:ext cx="80963" cy="10981968"/>
          </a:xfrm>
          <a:prstGeom prst="line">
            <a:avLst/>
          </a:prstGeom>
          <a:ln w="161925" cap="flat">
            <a:solidFill>
              <a:srgbClr val="354B33"/>
            </a:solidFill>
            <a:prstDash val="solid"/>
            <a:headEnd type="none" w="sm" len="sm"/>
            <a:tailEnd type="none" w="sm" len="sm"/>
          </a:ln>
        </p:spPr>
      </p:sp>
      <p:grpSp>
        <p:nvGrpSpPr>
          <p:cNvPr id="9" name="Group 9"/>
          <p:cNvGrpSpPr/>
          <p:nvPr/>
        </p:nvGrpSpPr>
        <p:grpSpPr>
          <a:xfrm>
            <a:off x="1333846" y="1338388"/>
            <a:ext cx="8042443" cy="1822798"/>
            <a:chOff x="0" y="0"/>
            <a:chExt cx="1950953" cy="442178"/>
          </a:xfrm>
        </p:grpSpPr>
        <p:sp>
          <p:nvSpPr>
            <p:cNvPr id="10" name="Freeform 10"/>
            <p:cNvSpPr/>
            <p:nvPr/>
          </p:nvSpPr>
          <p:spPr>
            <a:xfrm>
              <a:off x="0" y="0"/>
              <a:ext cx="1950953" cy="442178"/>
            </a:xfrm>
            <a:custGeom>
              <a:avLst/>
              <a:gdLst/>
              <a:ahLst/>
              <a:cxnLst/>
              <a:rect l="l" t="t" r="r" b="b"/>
              <a:pathLst>
                <a:path w="1950953" h="442178">
                  <a:moveTo>
                    <a:pt x="1747753" y="0"/>
                  </a:moveTo>
                  <a:lnTo>
                    <a:pt x="0" y="0"/>
                  </a:lnTo>
                  <a:lnTo>
                    <a:pt x="0" y="442178"/>
                  </a:lnTo>
                  <a:lnTo>
                    <a:pt x="1747753" y="442178"/>
                  </a:lnTo>
                  <a:lnTo>
                    <a:pt x="1950953" y="221089"/>
                  </a:lnTo>
                  <a:lnTo>
                    <a:pt x="1747753" y="0"/>
                  </a:lnTo>
                  <a:close/>
                </a:path>
              </a:pathLst>
            </a:custGeom>
            <a:solidFill>
              <a:srgbClr val="000000">
                <a:alpha val="0"/>
              </a:srgbClr>
            </a:solidFill>
            <a:ln w="95250" cap="sq">
              <a:solidFill>
                <a:srgbClr val="354B33"/>
              </a:solidFill>
              <a:prstDash val="solid"/>
              <a:miter/>
            </a:ln>
          </p:spPr>
        </p:sp>
        <p:sp>
          <p:nvSpPr>
            <p:cNvPr id="11" name="TextBox 11"/>
            <p:cNvSpPr txBox="1"/>
            <p:nvPr/>
          </p:nvSpPr>
          <p:spPr>
            <a:xfrm>
              <a:off x="0" y="-38100"/>
              <a:ext cx="1836653" cy="480278"/>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1778955" y="1217157"/>
            <a:ext cx="7786563" cy="2165937"/>
          </a:xfrm>
          <a:prstGeom prst="rect">
            <a:avLst/>
          </a:prstGeom>
        </p:spPr>
        <p:txBody>
          <a:bodyPr lIns="0" tIns="0" rIns="0" bIns="0" rtlCol="0" anchor="t">
            <a:spAutoFit/>
          </a:bodyPr>
          <a:lstStyle/>
          <a:p>
            <a:pPr algn="l">
              <a:lnSpc>
                <a:spcPts val="17642"/>
              </a:lnSpc>
            </a:pPr>
            <a:r>
              <a:rPr lang="en-US" sz="12601">
                <a:solidFill>
                  <a:srgbClr val="354B33"/>
                </a:solidFill>
                <a:latin typeface="Bebas Neue"/>
                <a:ea typeface="Bebas Neue"/>
                <a:cs typeface="Bebas Neue"/>
                <a:sym typeface="Bebas Neue"/>
              </a:rPr>
              <a:t>enjeu jour 5</a:t>
            </a:r>
          </a:p>
        </p:txBody>
      </p:sp>
      <p:sp>
        <p:nvSpPr>
          <p:cNvPr id="13" name="TextBox 13"/>
          <p:cNvSpPr txBox="1"/>
          <p:nvPr/>
        </p:nvSpPr>
        <p:spPr>
          <a:xfrm>
            <a:off x="1778955" y="4076721"/>
            <a:ext cx="11722463" cy="1618818"/>
          </a:xfrm>
          <a:prstGeom prst="rect">
            <a:avLst/>
          </a:prstGeom>
        </p:spPr>
        <p:txBody>
          <a:bodyPr lIns="0" tIns="0" rIns="0" bIns="0" rtlCol="0" anchor="t">
            <a:spAutoFit/>
          </a:bodyPr>
          <a:lstStyle/>
          <a:p>
            <a:pPr marL="975224" lvl="1" indent="-487612" algn="l">
              <a:lnSpc>
                <a:spcPts val="6323"/>
              </a:lnSpc>
              <a:buFont typeface="Arial"/>
              <a:buChar char="•"/>
            </a:pPr>
            <a:r>
              <a:rPr lang="en-US" sz="4517" dirty="0">
                <a:solidFill>
                  <a:srgbClr val="354B33"/>
                </a:solidFill>
                <a:latin typeface="Anicon Slab"/>
                <a:ea typeface="Anicon Slab"/>
                <a:cs typeface="Anicon Slab"/>
                <a:sym typeface="Anicon Slab"/>
              </a:rPr>
              <a:t>Marcher </a:t>
            </a:r>
            <a:r>
              <a:rPr lang="en-US" sz="4517" dirty="0" err="1">
                <a:solidFill>
                  <a:srgbClr val="354B33"/>
                </a:solidFill>
                <a:latin typeface="Anicon Slab"/>
                <a:ea typeface="Anicon Slab"/>
                <a:cs typeface="Anicon Slab"/>
                <a:sym typeface="Anicon Slab"/>
              </a:rPr>
              <a:t>dans</a:t>
            </a:r>
            <a:r>
              <a:rPr lang="en-US" sz="4517" dirty="0">
                <a:solidFill>
                  <a:srgbClr val="354B33"/>
                </a:solidFill>
                <a:latin typeface="Anicon Slab"/>
                <a:ea typeface="Anicon Slab"/>
                <a:cs typeface="Anicon Slab"/>
                <a:sym typeface="Anicon Slab"/>
              </a:rPr>
              <a:t> la </a:t>
            </a:r>
            <a:r>
              <a:rPr lang="en-US" sz="4517" dirty="0" err="1">
                <a:solidFill>
                  <a:srgbClr val="354B33"/>
                </a:solidFill>
                <a:latin typeface="Anicon Slab"/>
                <a:ea typeface="Anicon Slab"/>
                <a:cs typeface="Anicon Slab"/>
                <a:sym typeface="Anicon Slab"/>
              </a:rPr>
              <a:t>ressemblance</a:t>
            </a:r>
            <a:r>
              <a:rPr lang="en-US" sz="4517" dirty="0">
                <a:solidFill>
                  <a:srgbClr val="354B33"/>
                </a:solidFill>
                <a:latin typeface="Anicon Slab"/>
                <a:ea typeface="Anicon Slab"/>
                <a:cs typeface="Anicon Slab"/>
                <a:sym typeface="Anicon Slab"/>
              </a:rPr>
              <a:t> </a:t>
            </a:r>
            <a:r>
              <a:rPr lang="en-US" sz="4517" dirty="0" err="1">
                <a:solidFill>
                  <a:srgbClr val="354B33"/>
                </a:solidFill>
                <a:latin typeface="Anicon Slab"/>
                <a:ea typeface="Anicon Slab"/>
                <a:cs typeface="Anicon Slab"/>
                <a:sym typeface="Anicon Slab"/>
              </a:rPr>
              <a:t>à</a:t>
            </a:r>
            <a:r>
              <a:rPr lang="en-US" sz="4517" dirty="0">
                <a:solidFill>
                  <a:srgbClr val="354B33"/>
                </a:solidFill>
                <a:latin typeface="Anicon Slab"/>
                <a:ea typeface="Anicon Slab"/>
                <a:cs typeface="Anicon Slab"/>
                <a:sym typeface="Anicon Slab"/>
              </a:rPr>
              <a:t> Christ : </a:t>
            </a:r>
            <a:r>
              <a:rPr lang="en-US" sz="4517" dirty="0" err="1">
                <a:solidFill>
                  <a:srgbClr val="354B33"/>
                </a:solidFill>
                <a:latin typeface="Anicon Slab"/>
                <a:ea typeface="Anicon Slab"/>
                <a:cs typeface="Anicon Slab"/>
                <a:sym typeface="Anicon Slab"/>
              </a:rPr>
              <a:t>humilité</a:t>
            </a:r>
            <a:r>
              <a:rPr lang="en-US" sz="4517" dirty="0">
                <a:solidFill>
                  <a:srgbClr val="354B33"/>
                </a:solidFill>
                <a:latin typeface="Anicon Slab"/>
                <a:ea typeface="Anicon Slab"/>
                <a:cs typeface="Anicon Slab"/>
                <a:sym typeface="Anicon Slab"/>
              </a:rPr>
              <a:t>, </a:t>
            </a:r>
            <a:r>
              <a:rPr lang="en-US" sz="4517" dirty="0" err="1">
                <a:solidFill>
                  <a:srgbClr val="354B33"/>
                </a:solidFill>
                <a:latin typeface="Anicon Slab"/>
                <a:ea typeface="Anicon Slab"/>
                <a:cs typeface="Anicon Slab"/>
                <a:sym typeface="Anicon Slab"/>
              </a:rPr>
              <a:t>intégrité</a:t>
            </a:r>
            <a:r>
              <a:rPr lang="en-US" sz="4517" dirty="0">
                <a:solidFill>
                  <a:srgbClr val="354B33"/>
                </a:solidFill>
                <a:latin typeface="Anicon Slab"/>
                <a:ea typeface="Anicon Slab"/>
                <a:cs typeface="Anicon Slab"/>
                <a:sym typeface="Anicon Slab"/>
              </a:rPr>
              <a:t>, </a:t>
            </a:r>
            <a:r>
              <a:rPr lang="en-US" sz="4517" dirty="0" err="1">
                <a:solidFill>
                  <a:srgbClr val="354B33"/>
                </a:solidFill>
                <a:latin typeface="Anicon Slab"/>
                <a:ea typeface="Anicon Slab"/>
                <a:cs typeface="Anicon Slab"/>
                <a:sym typeface="Anicon Slab"/>
              </a:rPr>
              <a:t>simplicité</a:t>
            </a:r>
            <a:r>
              <a:rPr lang="en-US" sz="4517" dirty="0">
                <a:solidFill>
                  <a:srgbClr val="354B33"/>
                </a:solidFill>
                <a:latin typeface="Anicon Slab"/>
                <a:ea typeface="Anicon Slab"/>
                <a:cs typeface="Anicon Slab"/>
                <a:sym typeface="Anicon Slab"/>
              </a:rPr>
              <a:t>.</a:t>
            </a:r>
          </a:p>
        </p:txBody>
      </p:sp>
      <p:sp>
        <p:nvSpPr>
          <p:cNvPr id="14" name="TextBox 14"/>
          <p:cNvSpPr txBox="1"/>
          <p:nvPr/>
        </p:nvSpPr>
        <p:spPr>
          <a:xfrm>
            <a:off x="2802653" y="5923594"/>
            <a:ext cx="5739167" cy="2355439"/>
          </a:xfrm>
          <a:prstGeom prst="rect">
            <a:avLst/>
          </a:prstGeom>
        </p:spPr>
        <p:txBody>
          <a:bodyPr lIns="0" tIns="0" rIns="0" bIns="0" rtlCol="0" anchor="t">
            <a:spAutoFit/>
          </a:bodyPr>
          <a:lstStyle/>
          <a:p>
            <a:pPr algn="l">
              <a:lnSpc>
                <a:spcPts val="9297"/>
              </a:lnSpc>
              <a:spcBef>
                <a:spcPct val="0"/>
              </a:spcBef>
            </a:pPr>
            <a:r>
              <a:rPr lang="en-US" sz="6641">
                <a:solidFill>
                  <a:srgbClr val="354B33"/>
                </a:solidFill>
                <a:latin typeface="Anicon Slab"/>
                <a:ea typeface="Anicon Slab"/>
                <a:cs typeface="Anicon Slab"/>
                <a:sym typeface="Anicon Slab"/>
              </a:rPr>
              <a:t>Aide-nous à</a:t>
            </a:r>
          </a:p>
          <a:p>
            <a:pPr algn="l">
              <a:lnSpc>
                <a:spcPts val="9297"/>
              </a:lnSpc>
              <a:spcBef>
                <a:spcPct val="0"/>
              </a:spcBef>
            </a:pPr>
            <a:endParaRPr lang="en-US" sz="6641">
              <a:solidFill>
                <a:srgbClr val="354B33"/>
              </a:solidFill>
              <a:latin typeface="Anicon Slab"/>
              <a:ea typeface="Anicon Slab"/>
              <a:cs typeface="Anicon Slab"/>
              <a:sym typeface="Anicon Slab"/>
            </a:endParaRPr>
          </a:p>
        </p:txBody>
      </p:sp>
      <p:sp>
        <p:nvSpPr>
          <p:cNvPr id="15" name="TextBox 15"/>
          <p:cNvSpPr txBox="1"/>
          <p:nvPr/>
        </p:nvSpPr>
        <p:spPr>
          <a:xfrm>
            <a:off x="5929740" y="6241995"/>
            <a:ext cx="11722463" cy="3219018"/>
          </a:xfrm>
          <a:prstGeom prst="rect">
            <a:avLst/>
          </a:prstGeom>
        </p:spPr>
        <p:txBody>
          <a:bodyPr lIns="0" tIns="0" rIns="0" bIns="0" rtlCol="0" anchor="t">
            <a:spAutoFit/>
          </a:bodyPr>
          <a:lstStyle/>
          <a:p>
            <a:pPr marL="975224" lvl="1" indent="-487612" algn="l">
              <a:lnSpc>
                <a:spcPts val="6323"/>
              </a:lnSpc>
              <a:buFont typeface="Arial"/>
              <a:buChar char="•"/>
            </a:pPr>
            <a:r>
              <a:rPr lang="en-US" sz="4517">
                <a:solidFill>
                  <a:srgbClr val="354B33"/>
                </a:solidFill>
                <a:latin typeface="Anicon Slab"/>
                <a:ea typeface="Anicon Slab"/>
                <a:cs typeface="Anicon Slab"/>
                <a:sym typeface="Anicon Slab"/>
              </a:rPr>
              <a:t>nous enraciner toujours plus dans ta Parole</a:t>
            </a:r>
          </a:p>
          <a:p>
            <a:pPr marL="975224" lvl="1" indent="-487612" algn="l">
              <a:lnSpc>
                <a:spcPts val="6323"/>
              </a:lnSpc>
              <a:buFont typeface="Arial"/>
              <a:buChar char="•"/>
            </a:pPr>
            <a:r>
              <a:rPr lang="en-US" sz="4517">
                <a:solidFill>
                  <a:srgbClr val="354B33"/>
                </a:solidFill>
                <a:latin typeface="Anicon Slab"/>
                <a:ea typeface="Anicon Slab"/>
                <a:cs typeface="Anicon Slab"/>
                <a:sym typeface="Anicon Slab"/>
              </a:rPr>
              <a:t>nous tenir simplement</a:t>
            </a:r>
          </a:p>
          <a:p>
            <a:pPr marL="975224" lvl="1" indent="-487612" algn="l">
              <a:lnSpc>
                <a:spcPts val="6323"/>
              </a:lnSpc>
              <a:buFont typeface="Arial"/>
              <a:buChar char="•"/>
            </a:pPr>
            <a:r>
              <a:rPr lang="en-US" sz="4517">
                <a:solidFill>
                  <a:srgbClr val="354B33"/>
                </a:solidFill>
                <a:latin typeface="Anicon Slab"/>
                <a:ea typeface="Anicon Slab"/>
                <a:cs typeface="Anicon Slab"/>
                <a:sym typeface="Anicon Slab"/>
              </a:rPr>
              <a:t>discerner et à rejeter les tentations,</a:t>
            </a:r>
          </a:p>
          <a:p>
            <a:pPr marL="975224" lvl="1" indent="-487612" algn="l">
              <a:lnSpc>
                <a:spcPts val="6323"/>
              </a:lnSpc>
              <a:buFont typeface="Arial"/>
              <a:buChar char="•"/>
            </a:pPr>
            <a:r>
              <a:rPr lang="en-US" sz="4517">
                <a:solidFill>
                  <a:srgbClr val="354B33"/>
                </a:solidFill>
                <a:latin typeface="Anicon Slab"/>
                <a:ea typeface="Anicon Slab"/>
                <a:cs typeface="Anicon Slab"/>
                <a:sym typeface="Anicon Slab"/>
              </a:rPr>
              <a:t>t'obéir et te rester fidèle malgré les oppositions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08A"/>
        </a:solidFill>
        <a:effectLst/>
      </p:bgPr>
    </p:bg>
    <p:spTree>
      <p:nvGrpSpPr>
        <p:cNvPr id="1" name=""/>
        <p:cNvGrpSpPr/>
        <p:nvPr/>
      </p:nvGrpSpPr>
      <p:grpSpPr>
        <a:xfrm>
          <a:off x="0" y="0"/>
          <a:ext cx="0" cy="0"/>
          <a:chOff x="0" y="0"/>
          <a:chExt cx="0" cy="0"/>
        </a:xfrm>
      </p:grpSpPr>
      <p:sp>
        <p:nvSpPr>
          <p:cNvPr id="2" name="TextBox 2"/>
          <p:cNvSpPr txBox="1"/>
          <p:nvPr/>
        </p:nvSpPr>
        <p:spPr>
          <a:xfrm>
            <a:off x="1028700" y="4705182"/>
            <a:ext cx="11511530" cy="4980618"/>
          </a:xfrm>
          <a:prstGeom prst="rect">
            <a:avLst/>
          </a:prstGeom>
        </p:spPr>
        <p:txBody>
          <a:bodyPr lIns="0" tIns="0" rIns="0" bIns="0" rtlCol="0" anchor="t">
            <a:spAutoFit/>
          </a:bodyPr>
          <a:lstStyle/>
          <a:p>
            <a:pPr algn="l">
              <a:lnSpc>
                <a:spcPts val="5618"/>
              </a:lnSpc>
            </a:pPr>
            <a:r>
              <a:rPr lang="en-US" sz="4013">
                <a:solidFill>
                  <a:srgbClr val="354B33"/>
                </a:solidFill>
                <a:latin typeface="Anicon Slab"/>
                <a:ea typeface="Anicon Slab"/>
                <a:cs typeface="Anicon Slab"/>
                <a:sym typeface="Anicon Slab"/>
              </a:rPr>
              <a:t>Nous aimons être remerciés, mais Dieu agit envers son peuple malgré notre ingratitude. Sa fidélité, miséricorde et patience reflètent Sa nature sainte et aimante. Il pardonne nos rébellions et offre Son Fils pour notre salut. Comprendre cela nous pousse à Le remercier, à nous souvenir de Ses bénédictions, à confesser nos manquements, à nous repentir et à L’adorer pour Sa grandeur incomparable.</a:t>
            </a:r>
          </a:p>
          <a:p>
            <a:pPr algn="l">
              <a:lnSpc>
                <a:spcPts val="5618"/>
              </a:lnSpc>
            </a:pPr>
            <a:endParaRPr lang="en-US" sz="4013">
              <a:solidFill>
                <a:srgbClr val="354B33"/>
              </a:solidFill>
              <a:latin typeface="Anicon Slab"/>
              <a:ea typeface="Anicon Slab"/>
              <a:cs typeface="Anicon Slab"/>
              <a:sym typeface="Anicon Slab"/>
            </a:endParaRPr>
          </a:p>
        </p:txBody>
      </p:sp>
      <p:grpSp>
        <p:nvGrpSpPr>
          <p:cNvPr id="3" name="Group 3"/>
          <p:cNvGrpSpPr>
            <a:grpSpLocks noChangeAspect="1"/>
          </p:cNvGrpSpPr>
          <p:nvPr/>
        </p:nvGrpSpPr>
        <p:grpSpPr>
          <a:xfrm>
            <a:off x="12540230" y="4539230"/>
            <a:ext cx="5747770" cy="5747770"/>
            <a:chOff x="0" y="0"/>
            <a:chExt cx="6350000" cy="6350000"/>
          </a:xfrm>
        </p:grpSpPr>
        <p:sp>
          <p:nvSpPr>
            <p:cNvPr id="4" name="Freeform 4"/>
            <p:cNvSpPr/>
            <p:nvPr/>
          </p:nvSpPr>
          <p:spPr>
            <a:xfrm>
              <a:off x="0" y="0"/>
              <a:ext cx="6350000" cy="6350000"/>
            </a:xfrm>
            <a:custGeom>
              <a:avLst/>
              <a:gdLst/>
              <a:ahLst/>
              <a:cxnLst/>
              <a:rect l="l" t="t" r="r" b="b"/>
              <a:pathLst>
                <a:path w="6350000" h="6350000">
                  <a:moveTo>
                    <a:pt x="0" y="3175000"/>
                  </a:moveTo>
                  <a:cubicBezTo>
                    <a:pt x="0" y="4928870"/>
                    <a:pt x="1421130" y="6350000"/>
                    <a:pt x="3175000" y="6350000"/>
                  </a:cubicBezTo>
                  <a:lnTo>
                    <a:pt x="6350000" y="6350000"/>
                  </a:lnTo>
                  <a:lnTo>
                    <a:pt x="6350000" y="3175000"/>
                  </a:lnTo>
                  <a:cubicBezTo>
                    <a:pt x="6350000" y="1421130"/>
                    <a:pt x="4928870" y="0"/>
                    <a:pt x="3175000" y="0"/>
                  </a:cubicBezTo>
                  <a:cubicBezTo>
                    <a:pt x="1421130" y="0"/>
                    <a:pt x="0" y="1421130"/>
                    <a:pt x="0" y="3175000"/>
                  </a:cubicBezTo>
                  <a:close/>
                </a:path>
              </a:pathLst>
            </a:custGeom>
            <a:solidFill>
              <a:srgbClr val="354B33"/>
            </a:solidFill>
          </p:spPr>
        </p:sp>
        <p:sp>
          <p:nvSpPr>
            <p:cNvPr id="5" name="Freeform 5"/>
            <p:cNvSpPr/>
            <p:nvPr/>
          </p:nvSpPr>
          <p:spPr>
            <a:xfrm>
              <a:off x="391160" y="364490"/>
              <a:ext cx="5619750" cy="5621020"/>
            </a:xfrm>
            <a:custGeom>
              <a:avLst/>
              <a:gdLst/>
              <a:ahLst/>
              <a:cxnLst/>
              <a:rect l="l" t="t" r="r" b="b"/>
              <a:pathLst>
                <a:path w="5619750" h="5621020">
                  <a:moveTo>
                    <a:pt x="2810510" y="0"/>
                  </a:moveTo>
                  <a:cubicBezTo>
                    <a:pt x="4362450" y="0"/>
                    <a:pt x="5619750" y="1258570"/>
                    <a:pt x="5619750" y="2810510"/>
                  </a:cubicBezTo>
                  <a:cubicBezTo>
                    <a:pt x="5619750" y="4362450"/>
                    <a:pt x="4361180" y="5621020"/>
                    <a:pt x="2810510" y="5621020"/>
                  </a:cubicBezTo>
                  <a:cubicBezTo>
                    <a:pt x="1258570" y="5621020"/>
                    <a:pt x="0" y="4362450"/>
                    <a:pt x="0" y="2810510"/>
                  </a:cubicBezTo>
                  <a:cubicBezTo>
                    <a:pt x="1270" y="1258570"/>
                    <a:pt x="1258570" y="0"/>
                    <a:pt x="2810510" y="0"/>
                  </a:cubicBezTo>
                  <a:close/>
                </a:path>
              </a:pathLst>
            </a:custGeom>
            <a:blipFill>
              <a:blip r:embed="rId2"/>
              <a:stretch>
                <a:fillRect l="-45556" r="-32581"/>
              </a:stretch>
            </a:blipFill>
          </p:spPr>
        </p:sp>
      </p:grpSp>
      <p:sp>
        <p:nvSpPr>
          <p:cNvPr id="6" name="TextBox 6"/>
          <p:cNvSpPr txBox="1"/>
          <p:nvPr/>
        </p:nvSpPr>
        <p:spPr>
          <a:xfrm>
            <a:off x="971040" y="685800"/>
            <a:ext cx="4446892" cy="3052063"/>
          </a:xfrm>
          <a:prstGeom prst="rect">
            <a:avLst/>
          </a:prstGeom>
        </p:spPr>
        <p:txBody>
          <a:bodyPr lIns="0" tIns="0" rIns="0" bIns="0" rtlCol="0" anchor="t">
            <a:spAutoFit/>
          </a:bodyPr>
          <a:lstStyle/>
          <a:p>
            <a:pPr algn="ctr">
              <a:lnSpc>
                <a:spcPts val="24896"/>
              </a:lnSpc>
            </a:pPr>
            <a:r>
              <a:rPr lang="en-US" sz="17782">
                <a:solidFill>
                  <a:srgbClr val="354B33"/>
                </a:solidFill>
                <a:latin typeface="Bebas Neue"/>
                <a:ea typeface="Bebas Neue"/>
                <a:cs typeface="Bebas Neue"/>
                <a:sym typeface="Bebas Neue"/>
              </a:rPr>
              <a:t>JOUR 6</a:t>
            </a:r>
          </a:p>
        </p:txBody>
      </p:sp>
      <p:sp>
        <p:nvSpPr>
          <p:cNvPr id="7" name="TextBox 7"/>
          <p:cNvSpPr txBox="1"/>
          <p:nvPr/>
        </p:nvSpPr>
        <p:spPr>
          <a:xfrm>
            <a:off x="1028700" y="3227906"/>
            <a:ext cx="16230600" cy="1415637"/>
          </a:xfrm>
          <a:prstGeom prst="rect">
            <a:avLst/>
          </a:prstGeom>
        </p:spPr>
        <p:txBody>
          <a:bodyPr lIns="0" tIns="0" rIns="0" bIns="0" rtlCol="0" anchor="t">
            <a:spAutoFit/>
          </a:bodyPr>
          <a:lstStyle/>
          <a:p>
            <a:pPr algn="just">
              <a:lnSpc>
                <a:spcPts val="7477"/>
              </a:lnSpc>
              <a:spcBef>
                <a:spcPct val="0"/>
              </a:spcBef>
            </a:pPr>
            <a:r>
              <a:rPr lang="en-US" sz="5341">
                <a:solidFill>
                  <a:srgbClr val="354B33"/>
                </a:solidFill>
                <a:latin typeface="Anicon Slab"/>
                <a:ea typeface="Anicon Slab"/>
                <a:cs typeface="Anicon Slab"/>
                <a:sym typeface="Anicon Slab"/>
              </a:rPr>
              <a:t>RECONNAISSANCE : Dieu prend plaisir à user de miséricorde</a:t>
            </a:r>
          </a:p>
          <a:p>
            <a:pPr algn="just">
              <a:lnSpc>
                <a:spcPts val="3417"/>
              </a:lnSpc>
              <a:spcBef>
                <a:spcPct val="0"/>
              </a:spcBef>
            </a:pPr>
            <a:endParaRPr lang="en-US" sz="5341">
              <a:solidFill>
                <a:srgbClr val="354B33"/>
              </a:solidFill>
              <a:latin typeface="Anicon Slab"/>
              <a:ea typeface="Anicon Slab"/>
              <a:cs typeface="Anicon Slab"/>
              <a:sym typeface="Anicon Slab"/>
            </a:endParaRPr>
          </a:p>
        </p:txBody>
      </p:sp>
      <p:sp>
        <p:nvSpPr>
          <p:cNvPr id="8" name="TextBox 8"/>
          <p:cNvSpPr txBox="1"/>
          <p:nvPr/>
        </p:nvSpPr>
        <p:spPr>
          <a:xfrm>
            <a:off x="13455114" y="2352249"/>
            <a:ext cx="3804186" cy="1670210"/>
          </a:xfrm>
          <a:prstGeom prst="rect">
            <a:avLst/>
          </a:prstGeom>
        </p:spPr>
        <p:txBody>
          <a:bodyPr lIns="0" tIns="0" rIns="0" bIns="0" rtlCol="0" anchor="t">
            <a:spAutoFit/>
          </a:bodyPr>
          <a:lstStyle/>
          <a:p>
            <a:pPr algn="ctr">
              <a:lnSpc>
                <a:spcPts val="6524"/>
              </a:lnSpc>
              <a:spcBef>
                <a:spcPct val="0"/>
              </a:spcBef>
            </a:pPr>
            <a:r>
              <a:rPr lang="en-US" sz="4660">
                <a:solidFill>
                  <a:srgbClr val="354B33"/>
                </a:solidFill>
                <a:latin typeface="Anicon Slab"/>
                <a:ea typeface="Anicon Slab"/>
                <a:cs typeface="Anicon Slab"/>
                <a:sym typeface="Anicon Slab"/>
              </a:rPr>
              <a:t>Psaume 78, 38-55</a:t>
            </a:r>
          </a:p>
          <a:p>
            <a:pPr algn="ctr">
              <a:lnSpc>
                <a:spcPts val="6524"/>
              </a:lnSpc>
              <a:spcBef>
                <a:spcPct val="0"/>
              </a:spcBef>
            </a:pPr>
            <a:endParaRPr lang="en-US" sz="4660">
              <a:solidFill>
                <a:srgbClr val="354B33"/>
              </a:solidFill>
              <a:latin typeface="Anicon Slab"/>
              <a:ea typeface="Anicon Slab"/>
              <a:cs typeface="Anicon Slab"/>
              <a:sym typeface="Anicon Slab"/>
            </a:endParaRPr>
          </a:p>
        </p:txBody>
      </p:sp>
      <p:sp>
        <p:nvSpPr>
          <p:cNvPr id="9" name="AutoShape 9"/>
          <p:cNvSpPr/>
          <p:nvPr/>
        </p:nvSpPr>
        <p:spPr>
          <a:xfrm flipV="1">
            <a:off x="7304241" y="2221359"/>
            <a:ext cx="10981968" cy="80963"/>
          </a:xfrm>
          <a:prstGeom prst="line">
            <a:avLst/>
          </a:prstGeom>
          <a:ln w="161925" cap="flat">
            <a:solidFill>
              <a:srgbClr val="354B33"/>
            </a:solidFill>
            <a:prstDash val="solid"/>
            <a:headEnd type="none" w="sm" len="sm"/>
            <a:tailEnd type="none" w="sm" len="sm"/>
          </a:ln>
        </p:spPr>
      </p:sp>
      <p:sp>
        <p:nvSpPr>
          <p:cNvPr id="10" name="AutoShape 10"/>
          <p:cNvSpPr/>
          <p:nvPr/>
        </p:nvSpPr>
        <p:spPr>
          <a:xfrm flipV="1">
            <a:off x="7304838" y="1940376"/>
            <a:ext cx="10981968" cy="80963"/>
          </a:xfrm>
          <a:prstGeom prst="line">
            <a:avLst/>
          </a:prstGeom>
          <a:ln w="161925" cap="flat">
            <a:solidFill>
              <a:srgbClr val="354B33"/>
            </a:solidFill>
            <a:prstDash val="solid"/>
            <a:headEnd type="none" w="sm" len="sm"/>
            <a:tailEnd type="none" w="sm" len="sm"/>
          </a:ln>
        </p:spPr>
      </p:sp>
      <p:sp>
        <p:nvSpPr>
          <p:cNvPr id="11" name="AutoShape 11"/>
          <p:cNvSpPr/>
          <p:nvPr/>
        </p:nvSpPr>
        <p:spPr>
          <a:xfrm flipV="1">
            <a:off x="7305435" y="1659393"/>
            <a:ext cx="10981968" cy="80963"/>
          </a:xfrm>
          <a:prstGeom prst="line">
            <a:avLst/>
          </a:prstGeom>
          <a:ln w="161925" cap="flat">
            <a:solidFill>
              <a:srgbClr val="354B33"/>
            </a:solidFill>
            <a:prstDash val="solid"/>
            <a:headEnd type="none" w="sm" len="sm"/>
            <a:tailEnd type="none" w="sm" len="sm"/>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08A"/>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080561" y="-102870"/>
            <a:ext cx="6207439" cy="620743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6350000"/>
                  </a:moveTo>
                  <a:cubicBezTo>
                    <a:pt x="4928870" y="6350000"/>
                    <a:pt x="6350000" y="4928870"/>
                    <a:pt x="6350000" y="3175000"/>
                  </a:cubicBezTo>
                  <a:lnTo>
                    <a:pt x="6350000" y="0"/>
                  </a:lnTo>
                  <a:lnTo>
                    <a:pt x="3175000" y="0"/>
                  </a:lnTo>
                  <a:cubicBezTo>
                    <a:pt x="1421130" y="0"/>
                    <a:pt x="0" y="1421130"/>
                    <a:pt x="0" y="3175000"/>
                  </a:cubicBezTo>
                  <a:cubicBezTo>
                    <a:pt x="0" y="4928870"/>
                    <a:pt x="1421130" y="6350000"/>
                    <a:pt x="3175000" y="6350000"/>
                  </a:cubicBezTo>
                  <a:close/>
                </a:path>
              </a:pathLst>
            </a:custGeom>
            <a:solidFill>
              <a:srgbClr val="354B33"/>
            </a:solidFill>
          </p:spPr>
        </p:sp>
        <p:sp>
          <p:nvSpPr>
            <p:cNvPr id="4" name="Freeform 4"/>
            <p:cNvSpPr/>
            <p:nvPr/>
          </p:nvSpPr>
          <p:spPr>
            <a:xfrm>
              <a:off x="353169" y="339062"/>
              <a:ext cx="5643663" cy="5618537"/>
            </a:xfrm>
            <a:custGeom>
              <a:avLst/>
              <a:gdLst/>
              <a:ahLst/>
              <a:cxnLst/>
              <a:rect l="l" t="t" r="r" b="b"/>
              <a:pathLst>
                <a:path w="5643663" h="5618537">
                  <a:moveTo>
                    <a:pt x="2821831" y="28"/>
                  </a:moveTo>
                  <a:cubicBezTo>
                    <a:pt x="1815193" y="-4474"/>
                    <a:pt x="883090" y="529978"/>
                    <a:pt x="378467" y="1401009"/>
                  </a:cubicBezTo>
                  <a:cubicBezTo>
                    <a:pt x="-126156" y="2272040"/>
                    <a:pt x="-126156" y="3346496"/>
                    <a:pt x="378467" y="4217527"/>
                  </a:cubicBezTo>
                  <a:cubicBezTo>
                    <a:pt x="883090" y="5088559"/>
                    <a:pt x="1815193" y="5623010"/>
                    <a:pt x="2821831" y="5618508"/>
                  </a:cubicBezTo>
                  <a:cubicBezTo>
                    <a:pt x="3828469" y="5623010"/>
                    <a:pt x="4760572" y="5088559"/>
                    <a:pt x="5265195" y="4217527"/>
                  </a:cubicBezTo>
                  <a:cubicBezTo>
                    <a:pt x="5769818" y="3346496"/>
                    <a:pt x="5769818" y="2272040"/>
                    <a:pt x="5265195" y="1401009"/>
                  </a:cubicBezTo>
                  <a:cubicBezTo>
                    <a:pt x="4760572" y="529978"/>
                    <a:pt x="3828469" y="-4474"/>
                    <a:pt x="2821831" y="28"/>
                  </a:cubicBezTo>
                  <a:close/>
                </a:path>
              </a:pathLst>
            </a:custGeom>
            <a:blipFill>
              <a:blip r:embed="rId2"/>
              <a:stretch>
                <a:fillRect l="-36329" r="-36377" b="-15585"/>
              </a:stretch>
            </a:blipFill>
          </p:spPr>
        </p:sp>
      </p:grpSp>
      <p:sp>
        <p:nvSpPr>
          <p:cNvPr id="5" name="TextBox 5"/>
          <p:cNvSpPr txBox="1"/>
          <p:nvPr/>
        </p:nvSpPr>
        <p:spPr>
          <a:xfrm>
            <a:off x="1333846" y="3010046"/>
            <a:ext cx="10154135" cy="3831057"/>
          </a:xfrm>
          <a:prstGeom prst="rect">
            <a:avLst/>
          </a:prstGeom>
        </p:spPr>
        <p:txBody>
          <a:bodyPr lIns="0" tIns="0" rIns="0" bIns="0" rtlCol="0" anchor="t">
            <a:spAutoFit/>
          </a:bodyPr>
          <a:lstStyle/>
          <a:p>
            <a:pPr algn="l">
              <a:lnSpc>
                <a:spcPts val="10255"/>
              </a:lnSpc>
              <a:spcBef>
                <a:spcPct val="0"/>
              </a:spcBef>
            </a:pPr>
            <a:r>
              <a:rPr lang="en-US" sz="7325" dirty="0">
                <a:solidFill>
                  <a:srgbClr val="354B33"/>
                </a:solidFill>
                <a:latin typeface="Anicon Slab"/>
                <a:ea typeface="Anicon Slab"/>
                <a:cs typeface="Anicon Slab"/>
                <a:sym typeface="Anicon Slab"/>
              </a:rPr>
              <a:t>Une nouvelle </a:t>
            </a:r>
            <a:r>
              <a:rPr lang="en-US" sz="7325" dirty="0" err="1">
                <a:solidFill>
                  <a:srgbClr val="354B33"/>
                </a:solidFill>
                <a:latin typeface="Anicon Slab"/>
                <a:ea typeface="Anicon Slab"/>
                <a:cs typeface="Anicon Slab"/>
                <a:sym typeface="Anicon Slab"/>
              </a:rPr>
              <a:t>génération</a:t>
            </a:r>
            <a:r>
              <a:rPr lang="en-US" sz="7325" dirty="0">
                <a:solidFill>
                  <a:srgbClr val="354B33"/>
                </a:solidFill>
                <a:latin typeface="Anicon Slab"/>
                <a:ea typeface="Anicon Slab"/>
                <a:cs typeface="Anicon Slab"/>
                <a:sym typeface="Anicon Slab"/>
              </a:rPr>
              <a:t> de leaders </a:t>
            </a:r>
            <a:r>
              <a:rPr lang="en-US" sz="7325" dirty="0" err="1">
                <a:solidFill>
                  <a:srgbClr val="354B33"/>
                </a:solidFill>
                <a:latin typeface="Anicon Slab"/>
                <a:ea typeface="Anicon Slab"/>
                <a:cs typeface="Anicon Slab"/>
                <a:sym typeface="Anicon Slab"/>
              </a:rPr>
              <a:t>à</a:t>
            </a:r>
            <a:r>
              <a:rPr lang="en-US" sz="7325" dirty="0">
                <a:solidFill>
                  <a:srgbClr val="354B33"/>
                </a:solidFill>
                <a:latin typeface="Anicon Slab"/>
                <a:ea typeface="Anicon Slab"/>
                <a:cs typeface="Anicon Slab"/>
                <a:sym typeface="Anicon Slab"/>
              </a:rPr>
              <a:t> </a:t>
            </a:r>
            <a:r>
              <a:rPr lang="en-US" sz="7325" dirty="0" err="1">
                <a:solidFill>
                  <a:srgbClr val="354B33"/>
                </a:solidFill>
                <a:latin typeface="Anicon Slab"/>
                <a:ea typeface="Anicon Slab"/>
                <a:cs typeface="Anicon Slab"/>
                <a:sym typeface="Anicon Slab"/>
              </a:rPr>
              <a:t>l’image</a:t>
            </a:r>
            <a:r>
              <a:rPr lang="en-US" sz="7325" dirty="0">
                <a:solidFill>
                  <a:srgbClr val="354B33"/>
                </a:solidFill>
                <a:latin typeface="Anicon Slab"/>
                <a:ea typeface="Anicon Slab"/>
                <a:cs typeface="Anicon Slab"/>
                <a:sym typeface="Anicon Slab"/>
              </a:rPr>
              <a:t> de Christ:</a:t>
            </a:r>
          </a:p>
          <a:p>
            <a:pPr algn="l">
              <a:lnSpc>
                <a:spcPts val="9473"/>
              </a:lnSpc>
              <a:spcBef>
                <a:spcPct val="0"/>
              </a:spcBef>
            </a:pPr>
            <a:endParaRPr lang="en-US" sz="7325" dirty="0">
              <a:solidFill>
                <a:srgbClr val="354B33"/>
              </a:solidFill>
              <a:latin typeface="Anicon Slab"/>
              <a:ea typeface="Anicon Slab"/>
              <a:cs typeface="Anicon Slab"/>
              <a:sym typeface="Anicon Slab"/>
            </a:endParaRPr>
          </a:p>
        </p:txBody>
      </p:sp>
      <p:sp>
        <p:nvSpPr>
          <p:cNvPr id="6" name="AutoShape 6"/>
          <p:cNvSpPr/>
          <p:nvPr/>
        </p:nvSpPr>
        <p:spPr>
          <a:xfrm flipH="1" flipV="1">
            <a:off x="2421881" y="5529779"/>
            <a:ext cx="80963" cy="10981968"/>
          </a:xfrm>
          <a:prstGeom prst="line">
            <a:avLst/>
          </a:prstGeom>
          <a:ln w="161925" cap="flat">
            <a:solidFill>
              <a:srgbClr val="354B33"/>
            </a:solidFill>
            <a:prstDash val="solid"/>
            <a:headEnd type="none" w="sm" len="sm"/>
            <a:tailEnd type="none" w="sm" len="sm"/>
          </a:ln>
        </p:spPr>
      </p:sp>
      <p:sp>
        <p:nvSpPr>
          <p:cNvPr id="7" name="AutoShape 7"/>
          <p:cNvSpPr/>
          <p:nvPr/>
        </p:nvSpPr>
        <p:spPr>
          <a:xfrm flipH="1" flipV="1">
            <a:off x="2140898" y="5529182"/>
            <a:ext cx="80963" cy="10981968"/>
          </a:xfrm>
          <a:prstGeom prst="line">
            <a:avLst/>
          </a:prstGeom>
          <a:ln w="161925" cap="flat">
            <a:solidFill>
              <a:srgbClr val="354B33"/>
            </a:solidFill>
            <a:prstDash val="solid"/>
            <a:headEnd type="none" w="sm" len="sm"/>
            <a:tailEnd type="none" w="sm" len="sm"/>
          </a:ln>
        </p:spPr>
      </p:sp>
      <p:sp>
        <p:nvSpPr>
          <p:cNvPr id="8" name="AutoShape 8"/>
          <p:cNvSpPr/>
          <p:nvPr/>
        </p:nvSpPr>
        <p:spPr>
          <a:xfrm flipH="1" flipV="1">
            <a:off x="1859915" y="5528585"/>
            <a:ext cx="80963" cy="10981968"/>
          </a:xfrm>
          <a:prstGeom prst="line">
            <a:avLst/>
          </a:prstGeom>
          <a:ln w="161925" cap="flat">
            <a:solidFill>
              <a:srgbClr val="354B33"/>
            </a:solidFill>
            <a:prstDash val="solid"/>
            <a:headEnd type="none" w="sm" len="sm"/>
            <a:tailEnd type="none" w="sm" len="sm"/>
          </a:ln>
        </p:spPr>
      </p:sp>
      <p:grpSp>
        <p:nvGrpSpPr>
          <p:cNvPr id="9" name="Group 9"/>
          <p:cNvGrpSpPr/>
          <p:nvPr/>
        </p:nvGrpSpPr>
        <p:grpSpPr>
          <a:xfrm>
            <a:off x="1333846" y="1338388"/>
            <a:ext cx="8042443" cy="1822798"/>
            <a:chOff x="0" y="0"/>
            <a:chExt cx="1950953" cy="442178"/>
          </a:xfrm>
        </p:grpSpPr>
        <p:sp>
          <p:nvSpPr>
            <p:cNvPr id="10" name="Freeform 10"/>
            <p:cNvSpPr/>
            <p:nvPr/>
          </p:nvSpPr>
          <p:spPr>
            <a:xfrm>
              <a:off x="0" y="0"/>
              <a:ext cx="1950953" cy="442178"/>
            </a:xfrm>
            <a:custGeom>
              <a:avLst/>
              <a:gdLst/>
              <a:ahLst/>
              <a:cxnLst/>
              <a:rect l="l" t="t" r="r" b="b"/>
              <a:pathLst>
                <a:path w="1950953" h="442178">
                  <a:moveTo>
                    <a:pt x="1747753" y="0"/>
                  </a:moveTo>
                  <a:lnTo>
                    <a:pt x="0" y="0"/>
                  </a:lnTo>
                  <a:lnTo>
                    <a:pt x="0" y="442178"/>
                  </a:lnTo>
                  <a:lnTo>
                    <a:pt x="1747753" y="442178"/>
                  </a:lnTo>
                  <a:lnTo>
                    <a:pt x="1950953" y="221089"/>
                  </a:lnTo>
                  <a:lnTo>
                    <a:pt x="1747753" y="0"/>
                  </a:lnTo>
                  <a:close/>
                </a:path>
              </a:pathLst>
            </a:custGeom>
            <a:solidFill>
              <a:srgbClr val="000000">
                <a:alpha val="0"/>
              </a:srgbClr>
            </a:solidFill>
            <a:ln w="95250" cap="sq">
              <a:solidFill>
                <a:srgbClr val="354B33"/>
              </a:solidFill>
              <a:prstDash val="solid"/>
              <a:miter/>
            </a:ln>
          </p:spPr>
        </p:sp>
        <p:sp>
          <p:nvSpPr>
            <p:cNvPr id="11" name="TextBox 11"/>
            <p:cNvSpPr txBox="1"/>
            <p:nvPr/>
          </p:nvSpPr>
          <p:spPr>
            <a:xfrm>
              <a:off x="0" y="-38100"/>
              <a:ext cx="1836653" cy="480278"/>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1778955" y="1217157"/>
            <a:ext cx="7786563" cy="2165937"/>
          </a:xfrm>
          <a:prstGeom prst="rect">
            <a:avLst/>
          </a:prstGeom>
        </p:spPr>
        <p:txBody>
          <a:bodyPr lIns="0" tIns="0" rIns="0" bIns="0" rtlCol="0" anchor="t">
            <a:spAutoFit/>
          </a:bodyPr>
          <a:lstStyle/>
          <a:p>
            <a:pPr algn="l">
              <a:lnSpc>
                <a:spcPts val="17642"/>
              </a:lnSpc>
            </a:pPr>
            <a:r>
              <a:rPr lang="en-US" sz="12601">
                <a:solidFill>
                  <a:srgbClr val="354B33"/>
                </a:solidFill>
                <a:latin typeface="Bebas Neue"/>
                <a:ea typeface="Bebas Neue"/>
                <a:cs typeface="Bebas Neue"/>
                <a:sym typeface="Bebas Neue"/>
              </a:rPr>
              <a:t>enjeu jour 6</a:t>
            </a:r>
          </a:p>
        </p:txBody>
      </p:sp>
      <p:sp>
        <p:nvSpPr>
          <p:cNvPr id="13" name="TextBox 13"/>
          <p:cNvSpPr txBox="1"/>
          <p:nvPr/>
        </p:nvSpPr>
        <p:spPr>
          <a:xfrm>
            <a:off x="7116347" y="5785281"/>
            <a:ext cx="13424567" cy="3473019"/>
          </a:xfrm>
          <a:prstGeom prst="rect">
            <a:avLst/>
          </a:prstGeom>
        </p:spPr>
        <p:txBody>
          <a:bodyPr lIns="0" tIns="0" rIns="0" bIns="0" rtlCol="0" anchor="t">
            <a:spAutoFit/>
          </a:bodyPr>
          <a:lstStyle/>
          <a:p>
            <a:pPr marL="1407013" lvl="1" indent="-703507" algn="l">
              <a:lnSpc>
                <a:spcPts val="9123"/>
              </a:lnSpc>
              <a:buFont typeface="Arial"/>
              <a:buChar char="•"/>
            </a:pPr>
            <a:r>
              <a:rPr lang="en-US" sz="6516">
                <a:solidFill>
                  <a:srgbClr val="354B33"/>
                </a:solidFill>
                <a:latin typeface="Anicon Slab"/>
                <a:ea typeface="Anicon Slab"/>
                <a:cs typeface="Anicon Slab"/>
                <a:sym typeface="Anicon Slab"/>
              </a:rPr>
              <a:t>Vocation</a:t>
            </a:r>
          </a:p>
          <a:p>
            <a:pPr marL="1407013" lvl="1" indent="-703507" algn="l">
              <a:lnSpc>
                <a:spcPts val="9123"/>
              </a:lnSpc>
              <a:buFont typeface="Arial"/>
              <a:buChar char="•"/>
            </a:pPr>
            <a:r>
              <a:rPr lang="en-US" sz="6516">
                <a:solidFill>
                  <a:srgbClr val="354B33"/>
                </a:solidFill>
                <a:latin typeface="Anicon Slab"/>
                <a:ea typeface="Anicon Slab"/>
                <a:cs typeface="Anicon Slab"/>
                <a:sym typeface="Anicon Slab"/>
              </a:rPr>
              <a:t>Formation</a:t>
            </a:r>
          </a:p>
          <a:p>
            <a:pPr marL="1407013" lvl="1" indent="-703507" algn="l">
              <a:lnSpc>
                <a:spcPts val="9123"/>
              </a:lnSpc>
              <a:buFont typeface="Arial"/>
              <a:buChar char="•"/>
            </a:pPr>
            <a:r>
              <a:rPr lang="en-US" sz="6516">
                <a:solidFill>
                  <a:srgbClr val="354B33"/>
                </a:solidFill>
                <a:latin typeface="Anicon Slab"/>
                <a:ea typeface="Anicon Slab"/>
                <a:cs typeface="Anicon Slab"/>
                <a:sym typeface="Anicon Slab"/>
              </a:rPr>
              <a:t>Intégrité des leaders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08A"/>
        </a:solidFill>
        <a:effectLst/>
      </p:bgPr>
    </p:bg>
    <p:spTree>
      <p:nvGrpSpPr>
        <p:cNvPr id="1" name=""/>
        <p:cNvGrpSpPr/>
        <p:nvPr/>
      </p:nvGrpSpPr>
      <p:grpSpPr>
        <a:xfrm>
          <a:off x="0" y="0"/>
          <a:ext cx="0" cy="0"/>
          <a:chOff x="0" y="0"/>
          <a:chExt cx="0" cy="0"/>
        </a:xfrm>
      </p:grpSpPr>
      <p:sp>
        <p:nvSpPr>
          <p:cNvPr id="2" name="TextBox 2"/>
          <p:cNvSpPr txBox="1"/>
          <p:nvPr/>
        </p:nvSpPr>
        <p:spPr>
          <a:xfrm>
            <a:off x="1028700" y="4277682"/>
            <a:ext cx="11511530" cy="4980618"/>
          </a:xfrm>
          <a:prstGeom prst="rect">
            <a:avLst/>
          </a:prstGeom>
        </p:spPr>
        <p:txBody>
          <a:bodyPr lIns="0" tIns="0" rIns="0" bIns="0" rtlCol="0" anchor="t">
            <a:spAutoFit/>
          </a:bodyPr>
          <a:lstStyle/>
          <a:p>
            <a:pPr algn="l">
              <a:lnSpc>
                <a:spcPts val="5618"/>
              </a:lnSpc>
            </a:pPr>
            <a:r>
              <a:rPr lang="en-US" sz="4013">
                <a:solidFill>
                  <a:srgbClr val="354B33"/>
                </a:solidFill>
                <a:latin typeface="Anicon Slab"/>
                <a:ea typeface="Anicon Slab"/>
                <a:cs typeface="Anicon Slab"/>
                <a:sym typeface="Anicon Slab"/>
              </a:rPr>
              <a:t>La Bible présente honnêtement l’infidélité d’Israël après l’entrée en Terre promise, reflet parfois de l’Église aujourd’hui. Dieu, patient mais juste, corrige Son peuple, car l’alliance implique des responsabilités. Dans la nouvelle alliance, le Père discipline pour que nos vies reflètent Sa grâce. Christ a porté la colère à notre place, mais ceux qui persistent dans l’incrédulité restent sous le jugement. Dieu est miséricordieux, mais Sa justice demeure ferme.</a:t>
            </a:r>
          </a:p>
        </p:txBody>
      </p:sp>
      <p:grpSp>
        <p:nvGrpSpPr>
          <p:cNvPr id="3" name="Group 3"/>
          <p:cNvGrpSpPr>
            <a:grpSpLocks noChangeAspect="1"/>
          </p:cNvGrpSpPr>
          <p:nvPr/>
        </p:nvGrpSpPr>
        <p:grpSpPr>
          <a:xfrm>
            <a:off x="12540230" y="4539230"/>
            <a:ext cx="5747770" cy="5747770"/>
            <a:chOff x="0" y="0"/>
            <a:chExt cx="6350000" cy="6350000"/>
          </a:xfrm>
        </p:grpSpPr>
        <p:sp>
          <p:nvSpPr>
            <p:cNvPr id="4" name="Freeform 4"/>
            <p:cNvSpPr/>
            <p:nvPr/>
          </p:nvSpPr>
          <p:spPr>
            <a:xfrm>
              <a:off x="0" y="0"/>
              <a:ext cx="6350000" cy="6350000"/>
            </a:xfrm>
            <a:custGeom>
              <a:avLst/>
              <a:gdLst/>
              <a:ahLst/>
              <a:cxnLst/>
              <a:rect l="l" t="t" r="r" b="b"/>
              <a:pathLst>
                <a:path w="6350000" h="6350000">
                  <a:moveTo>
                    <a:pt x="0" y="3175000"/>
                  </a:moveTo>
                  <a:cubicBezTo>
                    <a:pt x="0" y="4928870"/>
                    <a:pt x="1421130" y="6350000"/>
                    <a:pt x="3175000" y="6350000"/>
                  </a:cubicBezTo>
                  <a:lnTo>
                    <a:pt x="6350000" y="6350000"/>
                  </a:lnTo>
                  <a:lnTo>
                    <a:pt x="6350000" y="3175000"/>
                  </a:lnTo>
                  <a:cubicBezTo>
                    <a:pt x="6350000" y="1421130"/>
                    <a:pt x="4928870" y="0"/>
                    <a:pt x="3175000" y="0"/>
                  </a:cubicBezTo>
                  <a:cubicBezTo>
                    <a:pt x="1421130" y="0"/>
                    <a:pt x="0" y="1421130"/>
                    <a:pt x="0" y="3175000"/>
                  </a:cubicBezTo>
                  <a:close/>
                </a:path>
              </a:pathLst>
            </a:custGeom>
            <a:solidFill>
              <a:srgbClr val="354B33"/>
            </a:solidFill>
          </p:spPr>
        </p:sp>
        <p:sp>
          <p:nvSpPr>
            <p:cNvPr id="5" name="Freeform 5"/>
            <p:cNvSpPr/>
            <p:nvPr/>
          </p:nvSpPr>
          <p:spPr>
            <a:xfrm>
              <a:off x="391160" y="364490"/>
              <a:ext cx="5619750" cy="5621020"/>
            </a:xfrm>
            <a:custGeom>
              <a:avLst/>
              <a:gdLst/>
              <a:ahLst/>
              <a:cxnLst/>
              <a:rect l="l" t="t" r="r" b="b"/>
              <a:pathLst>
                <a:path w="5619750" h="5621020">
                  <a:moveTo>
                    <a:pt x="2810510" y="0"/>
                  </a:moveTo>
                  <a:cubicBezTo>
                    <a:pt x="4362450" y="0"/>
                    <a:pt x="5619750" y="1258570"/>
                    <a:pt x="5619750" y="2810510"/>
                  </a:cubicBezTo>
                  <a:cubicBezTo>
                    <a:pt x="5619750" y="4362450"/>
                    <a:pt x="4361180" y="5621020"/>
                    <a:pt x="2810510" y="5621020"/>
                  </a:cubicBezTo>
                  <a:cubicBezTo>
                    <a:pt x="1258570" y="5621020"/>
                    <a:pt x="0" y="4362450"/>
                    <a:pt x="0" y="2810510"/>
                  </a:cubicBezTo>
                  <a:cubicBezTo>
                    <a:pt x="1270" y="1258570"/>
                    <a:pt x="1258570" y="0"/>
                    <a:pt x="2810510" y="0"/>
                  </a:cubicBezTo>
                  <a:close/>
                </a:path>
              </a:pathLst>
            </a:custGeom>
            <a:blipFill>
              <a:blip r:embed="rId2"/>
              <a:stretch>
                <a:fillRect t="-24914" b="-24914"/>
              </a:stretch>
            </a:blipFill>
          </p:spPr>
        </p:sp>
      </p:grpSp>
      <p:sp>
        <p:nvSpPr>
          <p:cNvPr id="6" name="TextBox 6"/>
          <p:cNvSpPr txBox="1"/>
          <p:nvPr/>
        </p:nvSpPr>
        <p:spPr>
          <a:xfrm>
            <a:off x="973351" y="685800"/>
            <a:ext cx="4442269" cy="3052063"/>
          </a:xfrm>
          <a:prstGeom prst="rect">
            <a:avLst/>
          </a:prstGeom>
        </p:spPr>
        <p:txBody>
          <a:bodyPr lIns="0" tIns="0" rIns="0" bIns="0" rtlCol="0" anchor="t">
            <a:spAutoFit/>
          </a:bodyPr>
          <a:lstStyle/>
          <a:p>
            <a:pPr algn="ctr">
              <a:lnSpc>
                <a:spcPts val="24896"/>
              </a:lnSpc>
            </a:pPr>
            <a:r>
              <a:rPr lang="en-US" sz="17782">
                <a:solidFill>
                  <a:srgbClr val="354B33"/>
                </a:solidFill>
                <a:latin typeface="Bebas Neue"/>
                <a:ea typeface="Bebas Neue"/>
                <a:cs typeface="Bebas Neue"/>
                <a:sym typeface="Bebas Neue"/>
              </a:rPr>
              <a:t>JOUR 7</a:t>
            </a:r>
          </a:p>
        </p:txBody>
      </p:sp>
      <p:sp>
        <p:nvSpPr>
          <p:cNvPr id="7" name="TextBox 7"/>
          <p:cNvSpPr txBox="1"/>
          <p:nvPr/>
        </p:nvSpPr>
        <p:spPr>
          <a:xfrm>
            <a:off x="1028700" y="3227906"/>
            <a:ext cx="16230600" cy="1415637"/>
          </a:xfrm>
          <a:prstGeom prst="rect">
            <a:avLst/>
          </a:prstGeom>
        </p:spPr>
        <p:txBody>
          <a:bodyPr lIns="0" tIns="0" rIns="0" bIns="0" rtlCol="0" anchor="t">
            <a:spAutoFit/>
          </a:bodyPr>
          <a:lstStyle/>
          <a:p>
            <a:pPr algn="just">
              <a:lnSpc>
                <a:spcPts val="7477"/>
              </a:lnSpc>
              <a:spcBef>
                <a:spcPct val="0"/>
              </a:spcBef>
            </a:pPr>
            <a:r>
              <a:rPr lang="en-US" sz="5341">
                <a:solidFill>
                  <a:srgbClr val="354B33"/>
                </a:solidFill>
                <a:latin typeface="Anicon Slab"/>
                <a:ea typeface="Anicon Slab"/>
                <a:cs typeface="Anicon Slab"/>
                <a:sym typeface="Anicon Slab"/>
              </a:rPr>
              <a:t>RECONNAISSANCE: Dieu ne supprime pas le jugement juste</a:t>
            </a:r>
          </a:p>
          <a:p>
            <a:pPr algn="just">
              <a:lnSpc>
                <a:spcPts val="3417"/>
              </a:lnSpc>
              <a:spcBef>
                <a:spcPct val="0"/>
              </a:spcBef>
            </a:pPr>
            <a:endParaRPr lang="en-US" sz="5341">
              <a:solidFill>
                <a:srgbClr val="354B33"/>
              </a:solidFill>
              <a:latin typeface="Anicon Slab"/>
              <a:ea typeface="Anicon Slab"/>
              <a:cs typeface="Anicon Slab"/>
              <a:sym typeface="Anicon Slab"/>
            </a:endParaRPr>
          </a:p>
        </p:txBody>
      </p:sp>
      <p:sp>
        <p:nvSpPr>
          <p:cNvPr id="8" name="TextBox 8"/>
          <p:cNvSpPr txBox="1"/>
          <p:nvPr/>
        </p:nvSpPr>
        <p:spPr>
          <a:xfrm>
            <a:off x="13310319" y="2352249"/>
            <a:ext cx="3948981" cy="1670210"/>
          </a:xfrm>
          <a:prstGeom prst="rect">
            <a:avLst/>
          </a:prstGeom>
        </p:spPr>
        <p:txBody>
          <a:bodyPr lIns="0" tIns="0" rIns="0" bIns="0" rtlCol="0" anchor="t">
            <a:spAutoFit/>
          </a:bodyPr>
          <a:lstStyle/>
          <a:p>
            <a:pPr algn="ctr">
              <a:lnSpc>
                <a:spcPts val="6524"/>
              </a:lnSpc>
              <a:spcBef>
                <a:spcPct val="0"/>
              </a:spcBef>
            </a:pPr>
            <a:r>
              <a:rPr lang="en-US" sz="4660">
                <a:solidFill>
                  <a:srgbClr val="354B33"/>
                </a:solidFill>
                <a:latin typeface="Anicon Slab"/>
                <a:ea typeface="Anicon Slab"/>
                <a:cs typeface="Anicon Slab"/>
                <a:sym typeface="Anicon Slab"/>
              </a:rPr>
              <a:t>Psaume 78.56-64</a:t>
            </a:r>
          </a:p>
          <a:p>
            <a:pPr algn="ctr">
              <a:lnSpc>
                <a:spcPts val="6524"/>
              </a:lnSpc>
              <a:spcBef>
                <a:spcPct val="0"/>
              </a:spcBef>
            </a:pPr>
            <a:endParaRPr lang="en-US" sz="4660">
              <a:solidFill>
                <a:srgbClr val="354B33"/>
              </a:solidFill>
              <a:latin typeface="Anicon Slab"/>
              <a:ea typeface="Anicon Slab"/>
              <a:cs typeface="Anicon Slab"/>
              <a:sym typeface="Anicon Slab"/>
            </a:endParaRPr>
          </a:p>
        </p:txBody>
      </p:sp>
      <p:sp>
        <p:nvSpPr>
          <p:cNvPr id="9" name="AutoShape 9"/>
          <p:cNvSpPr/>
          <p:nvPr/>
        </p:nvSpPr>
        <p:spPr>
          <a:xfrm flipV="1">
            <a:off x="7304241" y="2221359"/>
            <a:ext cx="10981968" cy="80963"/>
          </a:xfrm>
          <a:prstGeom prst="line">
            <a:avLst/>
          </a:prstGeom>
          <a:ln w="161925" cap="flat">
            <a:solidFill>
              <a:srgbClr val="354B33"/>
            </a:solidFill>
            <a:prstDash val="solid"/>
            <a:headEnd type="none" w="sm" len="sm"/>
            <a:tailEnd type="none" w="sm" len="sm"/>
          </a:ln>
        </p:spPr>
      </p:sp>
      <p:sp>
        <p:nvSpPr>
          <p:cNvPr id="10" name="AutoShape 10"/>
          <p:cNvSpPr/>
          <p:nvPr/>
        </p:nvSpPr>
        <p:spPr>
          <a:xfrm flipV="1">
            <a:off x="7304838" y="1940376"/>
            <a:ext cx="10981968" cy="80963"/>
          </a:xfrm>
          <a:prstGeom prst="line">
            <a:avLst/>
          </a:prstGeom>
          <a:ln w="161925" cap="flat">
            <a:solidFill>
              <a:srgbClr val="354B33"/>
            </a:solidFill>
            <a:prstDash val="solid"/>
            <a:headEnd type="none" w="sm" len="sm"/>
            <a:tailEnd type="none" w="sm" len="sm"/>
          </a:ln>
        </p:spPr>
      </p:sp>
      <p:sp>
        <p:nvSpPr>
          <p:cNvPr id="11" name="AutoShape 11"/>
          <p:cNvSpPr/>
          <p:nvPr/>
        </p:nvSpPr>
        <p:spPr>
          <a:xfrm flipV="1">
            <a:off x="7305435" y="1659393"/>
            <a:ext cx="10981968" cy="80963"/>
          </a:xfrm>
          <a:prstGeom prst="line">
            <a:avLst/>
          </a:prstGeom>
          <a:ln w="161925" cap="flat">
            <a:solidFill>
              <a:srgbClr val="354B33"/>
            </a:solidFill>
            <a:prstDash val="solid"/>
            <a:headEnd type="none" w="sm" len="sm"/>
            <a:tailEnd type="none" w="sm" len="sm"/>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08A"/>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080561" y="-102870"/>
            <a:ext cx="6207439" cy="620743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6350000"/>
                  </a:moveTo>
                  <a:cubicBezTo>
                    <a:pt x="4928870" y="6350000"/>
                    <a:pt x="6350000" y="4928870"/>
                    <a:pt x="6350000" y="3175000"/>
                  </a:cubicBezTo>
                  <a:lnTo>
                    <a:pt x="6350000" y="0"/>
                  </a:lnTo>
                  <a:lnTo>
                    <a:pt x="3175000" y="0"/>
                  </a:lnTo>
                  <a:cubicBezTo>
                    <a:pt x="1421130" y="0"/>
                    <a:pt x="0" y="1421130"/>
                    <a:pt x="0" y="3175000"/>
                  </a:cubicBezTo>
                  <a:cubicBezTo>
                    <a:pt x="0" y="4928870"/>
                    <a:pt x="1421130" y="6350000"/>
                    <a:pt x="3175000" y="6350000"/>
                  </a:cubicBezTo>
                  <a:close/>
                </a:path>
              </a:pathLst>
            </a:custGeom>
            <a:solidFill>
              <a:srgbClr val="354B33"/>
            </a:solidFill>
          </p:spPr>
        </p:sp>
        <p:sp>
          <p:nvSpPr>
            <p:cNvPr id="4" name="Freeform 4"/>
            <p:cNvSpPr/>
            <p:nvPr/>
          </p:nvSpPr>
          <p:spPr>
            <a:xfrm>
              <a:off x="353169" y="339062"/>
              <a:ext cx="5643663" cy="5618537"/>
            </a:xfrm>
            <a:custGeom>
              <a:avLst/>
              <a:gdLst/>
              <a:ahLst/>
              <a:cxnLst/>
              <a:rect l="l" t="t" r="r" b="b"/>
              <a:pathLst>
                <a:path w="5643663" h="5618537">
                  <a:moveTo>
                    <a:pt x="2821831" y="28"/>
                  </a:moveTo>
                  <a:cubicBezTo>
                    <a:pt x="1815193" y="-4474"/>
                    <a:pt x="883090" y="529978"/>
                    <a:pt x="378467" y="1401009"/>
                  </a:cubicBezTo>
                  <a:cubicBezTo>
                    <a:pt x="-126156" y="2272040"/>
                    <a:pt x="-126156" y="3346496"/>
                    <a:pt x="378467" y="4217527"/>
                  </a:cubicBezTo>
                  <a:cubicBezTo>
                    <a:pt x="883090" y="5088559"/>
                    <a:pt x="1815193" y="5623010"/>
                    <a:pt x="2821831" y="5618508"/>
                  </a:cubicBezTo>
                  <a:cubicBezTo>
                    <a:pt x="3828469" y="5623010"/>
                    <a:pt x="4760572" y="5088559"/>
                    <a:pt x="5265195" y="4217527"/>
                  </a:cubicBezTo>
                  <a:cubicBezTo>
                    <a:pt x="5769818" y="3346496"/>
                    <a:pt x="5769818" y="2272040"/>
                    <a:pt x="5265195" y="1401009"/>
                  </a:cubicBezTo>
                  <a:cubicBezTo>
                    <a:pt x="4760572" y="529978"/>
                    <a:pt x="3828469" y="-4474"/>
                    <a:pt x="2821831" y="28"/>
                  </a:cubicBezTo>
                  <a:close/>
                </a:path>
              </a:pathLst>
            </a:custGeom>
            <a:blipFill>
              <a:blip r:embed="rId2"/>
              <a:stretch>
                <a:fillRect l="-36329" r="-36377" b="-15585"/>
              </a:stretch>
            </a:blipFill>
          </p:spPr>
        </p:sp>
      </p:grpSp>
      <p:sp>
        <p:nvSpPr>
          <p:cNvPr id="5" name="AutoShape 5"/>
          <p:cNvSpPr/>
          <p:nvPr/>
        </p:nvSpPr>
        <p:spPr>
          <a:xfrm flipH="1" flipV="1">
            <a:off x="2421881" y="5529779"/>
            <a:ext cx="80963" cy="10981968"/>
          </a:xfrm>
          <a:prstGeom prst="line">
            <a:avLst/>
          </a:prstGeom>
          <a:ln w="161925" cap="flat">
            <a:solidFill>
              <a:srgbClr val="354B33"/>
            </a:solidFill>
            <a:prstDash val="solid"/>
            <a:headEnd type="none" w="sm" len="sm"/>
            <a:tailEnd type="none" w="sm" len="sm"/>
          </a:ln>
        </p:spPr>
      </p:sp>
      <p:sp>
        <p:nvSpPr>
          <p:cNvPr id="6" name="AutoShape 6"/>
          <p:cNvSpPr/>
          <p:nvPr/>
        </p:nvSpPr>
        <p:spPr>
          <a:xfrm flipH="1" flipV="1">
            <a:off x="2140898" y="5529182"/>
            <a:ext cx="80963" cy="10981968"/>
          </a:xfrm>
          <a:prstGeom prst="line">
            <a:avLst/>
          </a:prstGeom>
          <a:ln w="161925" cap="flat">
            <a:solidFill>
              <a:srgbClr val="354B33"/>
            </a:solidFill>
            <a:prstDash val="solid"/>
            <a:headEnd type="none" w="sm" len="sm"/>
            <a:tailEnd type="none" w="sm" len="sm"/>
          </a:ln>
        </p:spPr>
      </p:sp>
      <p:sp>
        <p:nvSpPr>
          <p:cNvPr id="7" name="AutoShape 7"/>
          <p:cNvSpPr/>
          <p:nvPr/>
        </p:nvSpPr>
        <p:spPr>
          <a:xfrm flipH="1" flipV="1">
            <a:off x="1859915" y="5528585"/>
            <a:ext cx="80963" cy="10981968"/>
          </a:xfrm>
          <a:prstGeom prst="line">
            <a:avLst/>
          </a:prstGeom>
          <a:ln w="161925" cap="flat">
            <a:solidFill>
              <a:srgbClr val="354B33"/>
            </a:solidFill>
            <a:prstDash val="solid"/>
            <a:headEnd type="none" w="sm" len="sm"/>
            <a:tailEnd type="none" w="sm" len="sm"/>
          </a:ln>
        </p:spPr>
      </p:sp>
      <p:grpSp>
        <p:nvGrpSpPr>
          <p:cNvPr id="8" name="Group 8"/>
          <p:cNvGrpSpPr/>
          <p:nvPr/>
        </p:nvGrpSpPr>
        <p:grpSpPr>
          <a:xfrm>
            <a:off x="1333846" y="1338388"/>
            <a:ext cx="8042443" cy="1822798"/>
            <a:chOff x="0" y="0"/>
            <a:chExt cx="1950953" cy="442178"/>
          </a:xfrm>
        </p:grpSpPr>
        <p:sp>
          <p:nvSpPr>
            <p:cNvPr id="9" name="Freeform 9"/>
            <p:cNvSpPr/>
            <p:nvPr/>
          </p:nvSpPr>
          <p:spPr>
            <a:xfrm>
              <a:off x="0" y="0"/>
              <a:ext cx="1950953" cy="442178"/>
            </a:xfrm>
            <a:custGeom>
              <a:avLst/>
              <a:gdLst/>
              <a:ahLst/>
              <a:cxnLst/>
              <a:rect l="l" t="t" r="r" b="b"/>
              <a:pathLst>
                <a:path w="1950953" h="442178">
                  <a:moveTo>
                    <a:pt x="1747753" y="0"/>
                  </a:moveTo>
                  <a:lnTo>
                    <a:pt x="0" y="0"/>
                  </a:lnTo>
                  <a:lnTo>
                    <a:pt x="0" y="442178"/>
                  </a:lnTo>
                  <a:lnTo>
                    <a:pt x="1747753" y="442178"/>
                  </a:lnTo>
                  <a:lnTo>
                    <a:pt x="1950953" y="221089"/>
                  </a:lnTo>
                  <a:lnTo>
                    <a:pt x="1747753" y="0"/>
                  </a:lnTo>
                  <a:close/>
                </a:path>
              </a:pathLst>
            </a:custGeom>
            <a:solidFill>
              <a:srgbClr val="000000">
                <a:alpha val="0"/>
              </a:srgbClr>
            </a:solidFill>
            <a:ln w="95250" cap="sq">
              <a:solidFill>
                <a:srgbClr val="354B33"/>
              </a:solidFill>
              <a:prstDash val="solid"/>
              <a:miter/>
            </a:ln>
          </p:spPr>
        </p:sp>
        <p:sp>
          <p:nvSpPr>
            <p:cNvPr id="10" name="TextBox 10"/>
            <p:cNvSpPr txBox="1"/>
            <p:nvPr/>
          </p:nvSpPr>
          <p:spPr>
            <a:xfrm>
              <a:off x="0" y="-38100"/>
              <a:ext cx="1836653" cy="480278"/>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3187841" y="5664902"/>
            <a:ext cx="9585858" cy="3593398"/>
            <a:chOff x="0" y="0"/>
            <a:chExt cx="2524670" cy="946409"/>
          </a:xfrm>
        </p:grpSpPr>
        <p:sp>
          <p:nvSpPr>
            <p:cNvPr id="12" name="Freeform 12"/>
            <p:cNvSpPr/>
            <p:nvPr/>
          </p:nvSpPr>
          <p:spPr>
            <a:xfrm>
              <a:off x="0" y="0"/>
              <a:ext cx="2524670" cy="946409"/>
            </a:xfrm>
            <a:custGeom>
              <a:avLst/>
              <a:gdLst/>
              <a:ahLst/>
              <a:cxnLst/>
              <a:rect l="l" t="t" r="r" b="b"/>
              <a:pathLst>
                <a:path w="2524670" h="946409">
                  <a:moveTo>
                    <a:pt x="0" y="0"/>
                  </a:moveTo>
                  <a:lnTo>
                    <a:pt x="2524670" y="0"/>
                  </a:lnTo>
                  <a:lnTo>
                    <a:pt x="2524670" y="946409"/>
                  </a:lnTo>
                  <a:lnTo>
                    <a:pt x="0" y="946409"/>
                  </a:lnTo>
                  <a:close/>
                </a:path>
              </a:pathLst>
            </a:custGeom>
            <a:solidFill>
              <a:srgbClr val="000000">
                <a:alpha val="0"/>
              </a:srgbClr>
            </a:solidFill>
            <a:ln w="38100" cap="sq">
              <a:solidFill>
                <a:srgbClr val="354B33"/>
              </a:solidFill>
              <a:prstDash val="dash"/>
              <a:miter/>
            </a:ln>
          </p:spPr>
        </p:sp>
        <p:sp>
          <p:nvSpPr>
            <p:cNvPr id="13" name="TextBox 13"/>
            <p:cNvSpPr txBox="1"/>
            <p:nvPr/>
          </p:nvSpPr>
          <p:spPr>
            <a:xfrm>
              <a:off x="0" y="-38100"/>
              <a:ext cx="2524670" cy="984509"/>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778955" y="3694379"/>
            <a:ext cx="12403631" cy="1436597"/>
          </a:xfrm>
          <a:prstGeom prst="rect">
            <a:avLst/>
          </a:prstGeom>
        </p:spPr>
        <p:txBody>
          <a:bodyPr lIns="0" tIns="0" rIns="0" bIns="0" rtlCol="0" anchor="t">
            <a:spAutoFit/>
          </a:bodyPr>
          <a:lstStyle/>
          <a:p>
            <a:pPr algn="l">
              <a:lnSpc>
                <a:spcPts val="11117"/>
              </a:lnSpc>
              <a:spcBef>
                <a:spcPct val="0"/>
              </a:spcBef>
            </a:pPr>
            <a:r>
              <a:rPr lang="en-US" sz="7941">
                <a:solidFill>
                  <a:srgbClr val="354B33"/>
                </a:solidFill>
                <a:latin typeface="Anicon Slab"/>
                <a:ea typeface="Anicon Slab"/>
                <a:cs typeface="Anicon Slab"/>
                <a:sym typeface="Anicon Slab"/>
              </a:rPr>
              <a:t>Prions pour L’Église persécutée</a:t>
            </a:r>
          </a:p>
        </p:txBody>
      </p:sp>
      <p:sp>
        <p:nvSpPr>
          <p:cNvPr id="15" name="TextBox 15"/>
          <p:cNvSpPr txBox="1"/>
          <p:nvPr/>
        </p:nvSpPr>
        <p:spPr>
          <a:xfrm>
            <a:off x="1778955" y="1217157"/>
            <a:ext cx="7786563" cy="2165937"/>
          </a:xfrm>
          <a:prstGeom prst="rect">
            <a:avLst/>
          </a:prstGeom>
        </p:spPr>
        <p:txBody>
          <a:bodyPr lIns="0" tIns="0" rIns="0" bIns="0" rtlCol="0" anchor="t">
            <a:spAutoFit/>
          </a:bodyPr>
          <a:lstStyle/>
          <a:p>
            <a:pPr algn="l">
              <a:lnSpc>
                <a:spcPts val="17642"/>
              </a:lnSpc>
            </a:pPr>
            <a:r>
              <a:rPr lang="en-US" sz="12601">
                <a:solidFill>
                  <a:srgbClr val="354B33"/>
                </a:solidFill>
                <a:latin typeface="Bebas Neue"/>
                <a:ea typeface="Bebas Neue"/>
                <a:cs typeface="Bebas Neue"/>
                <a:sym typeface="Bebas Neue"/>
              </a:rPr>
              <a:t>enjeu jour 7</a:t>
            </a:r>
          </a:p>
        </p:txBody>
      </p:sp>
      <p:sp>
        <p:nvSpPr>
          <p:cNvPr id="16" name="TextBox 16"/>
          <p:cNvSpPr txBox="1"/>
          <p:nvPr/>
        </p:nvSpPr>
        <p:spPr>
          <a:xfrm>
            <a:off x="3487916" y="5634604"/>
            <a:ext cx="9017415" cy="3473019"/>
          </a:xfrm>
          <a:prstGeom prst="rect">
            <a:avLst/>
          </a:prstGeom>
        </p:spPr>
        <p:txBody>
          <a:bodyPr lIns="0" tIns="0" rIns="0" bIns="0" rtlCol="0" anchor="t">
            <a:spAutoFit/>
          </a:bodyPr>
          <a:lstStyle/>
          <a:p>
            <a:pPr algn="ctr">
              <a:lnSpc>
                <a:spcPts val="9123"/>
              </a:lnSpc>
            </a:pPr>
            <a:r>
              <a:rPr lang="en-US" sz="6516">
                <a:solidFill>
                  <a:srgbClr val="354B33"/>
                </a:solidFill>
                <a:latin typeface="Anicon Slab"/>
                <a:ea typeface="Anicon Slab"/>
                <a:cs typeface="Anicon Slab"/>
                <a:sym typeface="Anicon Slab"/>
              </a:rPr>
              <a:t>Les chrétiens persécutés sont les témoignages vivants de la fidélité de Dieu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08A"/>
        </a:solidFill>
        <a:effectLst/>
      </p:bgPr>
    </p:bg>
    <p:spTree>
      <p:nvGrpSpPr>
        <p:cNvPr id="1" name=""/>
        <p:cNvGrpSpPr/>
        <p:nvPr/>
      </p:nvGrpSpPr>
      <p:grpSpPr>
        <a:xfrm>
          <a:off x="0" y="0"/>
          <a:ext cx="0" cy="0"/>
          <a:chOff x="0" y="0"/>
          <a:chExt cx="0" cy="0"/>
        </a:xfrm>
      </p:grpSpPr>
      <p:sp>
        <p:nvSpPr>
          <p:cNvPr id="2" name="TextBox 2"/>
          <p:cNvSpPr txBox="1"/>
          <p:nvPr/>
        </p:nvSpPr>
        <p:spPr>
          <a:xfrm>
            <a:off x="1028700" y="4277682"/>
            <a:ext cx="11511530" cy="4980618"/>
          </a:xfrm>
          <a:prstGeom prst="rect">
            <a:avLst/>
          </a:prstGeom>
        </p:spPr>
        <p:txBody>
          <a:bodyPr lIns="0" tIns="0" rIns="0" bIns="0" rtlCol="0" anchor="t">
            <a:spAutoFit/>
          </a:bodyPr>
          <a:lstStyle/>
          <a:p>
            <a:pPr algn="l">
              <a:lnSpc>
                <a:spcPts val="5618"/>
              </a:lnSpc>
            </a:pPr>
            <a:r>
              <a:rPr lang="en-US" sz="4013">
                <a:solidFill>
                  <a:srgbClr val="354B33"/>
                </a:solidFill>
                <a:latin typeface="Anicon Slab"/>
                <a:ea typeface="Anicon Slab"/>
                <a:cs typeface="Anicon Slab"/>
                <a:sym typeface="Anicon Slab"/>
              </a:rPr>
              <a:t>Le Psaume 78 rappelle la fidélité de Dieu et l’importance du souvenir, de la repentance et de la gratitude. Aujourd’hui, malgré la fragilité et l’infidélité de l’Église, Dieu reste proche et agit avec justice et grâce. Il bénit Son peuple, établit Sa présence parmi nous, et suscite des guides selon Son cœur, préfigurant Jésus, le Bon Berger, qui nous conduit et donne sa vie pour nous. Sa fidélité et sa grâce surpassent nos mérites : rendons-lui grâce !</a:t>
            </a:r>
          </a:p>
        </p:txBody>
      </p:sp>
      <p:grpSp>
        <p:nvGrpSpPr>
          <p:cNvPr id="3" name="Group 3"/>
          <p:cNvGrpSpPr>
            <a:grpSpLocks noChangeAspect="1"/>
          </p:cNvGrpSpPr>
          <p:nvPr/>
        </p:nvGrpSpPr>
        <p:grpSpPr>
          <a:xfrm>
            <a:off x="12540230" y="4539230"/>
            <a:ext cx="5747770" cy="5747770"/>
            <a:chOff x="0" y="0"/>
            <a:chExt cx="6350000" cy="6350000"/>
          </a:xfrm>
        </p:grpSpPr>
        <p:sp>
          <p:nvSpPr>
            <p:cNvPr id="4" name="Freeform 4"/>
            <p:cNvSpPr/>
            <p:nvPr/>
          </p:nvSpPr>
          <p:spPr>
            <a:xfrm>
              <a:off x="0" y="0"/>
              <a:ext cx="6350000" cy="6350000"/>
            </a:xfrm>
            <a:custGeom>
              <a:avLst/>
              <a:gdLst/>
              <a:ahLst/>
              <a:cxnLst/>
              <a:rect l="l" t="t" r="r" b="b"/>
              <a:pathLst>
                <a:path w="6350000" h="6350000">
                  <a:moveTo>
                    <a:pt x="0" y="3175000"/>
                  </a:moveTo>
                  <a:cubicBezTo>
                    <a:pt x="0" y="4928870"/>
                    <a:pt x="1421130" y="6350000"/>
                    <a:pt x="3175000" y="6350000"/>
                  </a:cubicBezTo>
                  <a:lnTo>
                    <a:pt x="6350000" y="6350000"/>
                  </a:lnTo>
                  <a:lnTo>
                    <a:pt x="6350000" y="3175000"/>
                  </a:lnTo>
                  <a:cubicBezTo>
                    <a:pt x="6350000" y="1421130"/>
                    <a:pt x="4928870" y="0"/>
                    <a:pt x="3175000" y="0"/>
                  </a:cubicBezTo>
                  <a:cubicBezTo>
                    <a:pt x="1421130" y="0"/>
                    <a:pt x="0" y="1421130"/>
                    <a:pt x="0" y="3175000"/>
                  </a:cubicBezTo>
                  <a:close/>
                </a:path>
              </a:pathLst>
            </a:custGeom>
            <a:solidFill>
              <a:srgbClr val="354B33"/>
            </a:solidFill>
          </p:spPr>
        </p:sp>
        <p:sp>
          <p:nvSpPr>
            <p:cNvPr id="5" name="Freeform 5"/>
            <p:cNvSpPr/>
            <p:nvPr/>
          </p:nvSpPr>
          <p:spPr>
            <a:xfrm>
              <a:off x="391160" y="364490"/>
              <a:ext cx="5619750" cy="5621020"/>
            </a:xfrm>
            <a:custGeom>
              <a:avLst/>
              <a:gdLst/>
              <a:ahLst/>
              <a:cxnLst/>
              <a:rect l="l" t="t" r="r" b="b"/>
              <a:pathLst>
                <a:path w="5619750" h="5621020">
                  <a:moveTo>
                    <a:pt x="2810510" y="0"/>
                  </a:moveTo>
                  <a:cubicBezTo>
                    <a:pt x="4362450" y="0"/>
                    <a:pt x="5619750" y="1258570"/>
                    <a:pt x="5619750" y="2810510"/>
                  </a:cubicBezTo>
                  <a:cubicBezTo>
                    <a:pt x="5619750" y="4362450"/>
                    <a:pt x="4361180" y="5621020"/>
                    <a:pt x="2810510" y="5621020"/>
                  </a:cubicBezTo>
                  <a:cubicBezTo>
                    <a:pt x="1258570" y="5621020"/>
                    <a:pt x="0" y="4362450"/>
                    <a:pt x="0" y="2810510"/>
                  </a:cubicBezTo>
                  <a:cubicBezTo>
                    <a:pt x="1270" y="1258570"/>
                    <a:pt x="1258570" y="0"/>
                    <a:pt x="2810510" y="0"/>
                  </a:cubicBezTo>
                  <a:close/>
                </a:path>
              </a:pathLst>
            </a:custGeom>
            <a:blipFill>
              <a:blip r:embed="rId2"/>
              <a:stretch>
                <a:fillRect l="-69483" t="-133430" r="-178762"/>
              </a:stretch>
            </a:blipFill>
          </p:spPr>
        </p:sp>
      </p:grpSp>
      <p:sp>
        <p:nvSpPr>
          <p:cNvPr id="6" name="TextBox 6"/>
          <p:cNvSpPr txBox="1"/>
          <p:nvPr/>
        </p:nvSpPr>
        <p:spPr>
          <a:xfrm>
            <a:off x="967634" y="685800"/>
            <a:ext cx="4453704" cy="3052063"/>
          </a:xfrm>
          <a:prstGeom prst="rect">
            <a:avLst/>
          </a:prstGeom>
        </p:spPr>
        <p:txBody>
          <a:bodyPr lIns="0" tIns="0" rIns="0" bIns="0" rtlCol="0" anchor="t">
            <a:spAutoFit/>
          </a:bodyPr>
          <a:lstStyle/>
          <a:p>
            <a:pPr algn="ctr">
              <a:lnSpc>
                <a:spcPts val="24896"/>
              </a:lnSpc>
            </a:pPr>
            <a:r>
              <a:rPr lang="en-US" sz="17782">
                <a:solidFill>
                  <a:srgbClr val="354B33"/>
                </a:solidFill>
                <a:latin typeface="Bebas Neue"/>
                <a:ea typeface="Bebas Neue"/>
                <a:cs typeface="Bebas Neue"/>
                <a:sym typeface="Bebas Neue"/>
              </a:rPr>
              <a:t>JOUR 8</a:t>
            </a:r>
          </a:p>
        </p:txBody>
      </p:sp>
      <p:sp>
        <p:nvSpPr>
          <p:cNvPr id="7" name="TextBox 7"/>
          <p:cNvSpPr txBox="1"/>
          <p:nvPr/>
        </p:nvSpPr>
        <p:spPr>
          <a:xfrm>
            <a:off x="1028700" y="3227906"/>
            <a:ext cx="16230600" cy="1415637"/>
          </a:xfrm>
          <a:prstGeom prst="rect">
            <a:avLst/>
          </a:prstGeom>
        </p:spPr>
        <p:txBody>
          <a:bodyPr lIns="0" tIns="0" rIns="0" bIns="0" rtlCol="0" anchor="t">
            <a:spAutoFit/>
          </a:bodyPr>
          <a:lstStyle/>
          <a:p>
            <a:pPr algn="just">
              <a:lnSpc>
                <a:spcPts val="7477"/>
              </a:lnSpc>
              <a:spcBef>
                <a:spcPct val="0"/>
              </a:spcBef>
            </a:pPr>
            <a:r>
              <a:rPr lang="en-US" sz="5341">
                <a:solidFill>
                  <a:srgbClr val="354B33"/>
                </a:solidFill>
                <a:latin typeface="Anicon Slab"/>
                <a:ea typeface="Anicon Slab"/>
                <a:cs typeface="Anicon Slab"/>
                <a:sym typeface="Anicon Slab"/>
              </a:rPr>
              <a:t>RECONNAISSANCE: Le Dieu de grâce et de justice est là</a:t>
            </a:r>
          </a:p>
          <a:p>
            <a:pPr algn="just">
              <a:lnSpc>
                <a:spcPts val="3417"/>
              </a:lnSpc>
              <a:spcBef>
                <a:spcPct val="0"/>
              </a:spcBef>
            </a:pPr>
            <a:endParaRPr lang="en-US" sz="5341">
              <a:solidFill>
                <a:srgbClr val="354B33"/>
              </a:solidFill>
              <a:latin typeface="Anicon Slab"/>
              <a:ea typeface="Anicon Slab"/>
              <a:cs typeface="Anicon Slab"/>
              <a:sym typeface="Anicon Slab"/>
            </a:endParaRPr>
          </a:p>
        </p:txBody>
      </p:sp>
      <p:sp>
        <p:nvSpPr>
          <p:cNvPr id="8" name="TextBox 8"/>
          <p:cNvSpPr txBox="1"/>
          <p:nvPr/>
        </p:nvSpPr>
        <p:spPr>
          <a:xfrm>
            <a:off x="13640082" y="2352249"/>
            <a:ext cx="3619218" cy="842594"/>
          </a:xfrm>
          <a:prstGeom prst="rect">
            <a:avLst/>
          </a:prstGeom>
        </p:spPr>
        <p:txBody>
          <a:bodyPr lIns="0" tIns="0" rIns="0" bIns="0" rtlCol="0" anchor="t">
            <a:spAutoFit/>
          </a:bodyPr>
          <a:lstStyle/>
          <a:p>
            <a:pPr algn="ctr">
              <a:lnSpc>
                <a:spcPts val="6524"/>
              </a:lnSpc>
              <a:spcBef>
                <a:spcPct val="0"/>
              </a:spcBef>
            </a:pPr>
            <a:r>
              <a:rPr lang="en-US" sz="4660">
                <a:solidFill>
                  <a:srgbClr val="354B33"/>
                </a:solidFill>
                <a:latin typeface="Anicon Slab"/>
                <a:ea typeface="Anicon Slab"/>
                <a:cs typeface="Anicon Slab"/>
                <a:sym typeface="Anicon Slab"/>
              </a:rPr>
              <a:t>Psaume 78.65-72</a:t>
            </a:r>
          </a:p>
        </p:txBody>
      </p:sp>
      <p:sp>
        <p:nvSpPr>
          <p:cNvPr id="9" name="AutoShape 9"/>
          <p:cNvSpPr/>
          <p:nvPr/>
        </p:nvSpPr>
        <p:spPr>
          <a:xfrm flipV="1">
            <a:off x="7304241" y="2221359"/>
            <a:ext cx="10981968" cy="80963"/>
          </a:xfrm>
          <a:prstGeom prst="line">
            <a:avLst/>
          </a:prstGeom>
          <a:ln w="161925" cap="flat">
            <a:solidFill>
              <a:srgbClr val="354B33"/>
            </a:solidFill>
            <a:prstDash val="solid"/>
            <a:headEnd type="none" w="sm" len="sm"/>
            <a:tailEnd type="none" w="sm" len="sm"/>
          </a:ln>
        </p:spPr>
      </p:sp>
      <p:sp>
        <p:nvSpPr>
          <p:cNvPr id="10" name="AutoShape 10"/>
          <p:cNvSpPr/>
          <p:nvPr/>
        </p:nvSpPr>
        <p:spPr>
          <a:xfrm flipV="1">
            <a:off x="7304838" y="1940376"/>
            <a:ext cx="10981968" cy="80963"/>
          </a:xfrm>
          <a:prstGeom prst="line">
            <a:avLst/>
          </a:prstGeom>
          <a:ln w="161925" cap="flat">
            <a:solidFill>
              <a:srgbClr val="354B33"/>
            </a:solidFill>
            <a:prstDash val="solid"/>
            <a:headEnd type="none" w="sm" len="sm"/>
            <a:tailEnd type="none" w="sm" len="sm"/>
          </a:ln>
        </p:spPr>
      </p:sp>
      <p:sp>
        <p:nvSpPr>
          <p:cNvPr id="11" name="AutoShape 11"/>
          <p:cNvSpPr/>
          <p:nvPr/>
        </p:nvSpPr>
        <p:spPr>
          <a:xfrm flipV="1">
            <a:off x="7305435" y="1659393"/>
            <a:ext cx="10981968" cy="80963"/>
          </a:xfrm>
          <a:prstGeom prst="line">
            <a:avLst/>
          </a:prstGeom>
          <a:ln w="161925" cap="flat">
            <a:solidFill>
              <a:srgbClr val="354B33"/>
            </a:solidFill>
            <a:prstDash val="solid"/>
            <a:headEnd type="none" w="sm" len="sm"/>
            <a:tailEnd type="none" w="sm" len="sm"/>
          </a:ln>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08A"/>
        </a:solidFill>
        <a:effectLst/>
      </p:bgPr>
    </p:bg>
    <p:spTree>
      <p:nvGrpSpPr>
        <p:cNvPr id="1" name=""/>
        <p:cNvGrpSpPr/>
        <p:nvPr/>
      </p:nvGrpSpPr>
      <p:grpSpPr>
        <a:xfrm>
          <a:off x="0" y="0"/>
          <a:ext cx="0" cy="0"/>
          <a:chOff x="0" y="0"/>
          <a:chExt cx="0" cy="0"/>
        </a:xfrm>
      </p:grpSpPr>
      <p:sp>
        <p:nvSpPr>
          <p:cNvPr id="2" name="AutoShape 2"/>
          <p:cNvSpPr/>
          <p:nvPr/>
        </p:nvSpPr>
        <p:spPr>
          <a:xfrm flipH="1" flipV="1">
            <a:off x="2100417" y="-5892239"/>
            <a:ext cx="80963" cy="10981968"/>
          </a:xfrm>
          <a:prstGeom prst="line">
            <a:avLst/>
          </a:prstGeom>
          <a:ln w="161925" cap="flat">
            <a:solidFill>
              <a:srgbClr val="354B33"/>
            </a:solidFill>
            <a:prstDash val="solid"/>
            <a:headEnd type="none" w="sm" len="sm"/>
            <a:tailEnd type="none" w="sm" len="sm"/>
          </a:ln>
        </p:spPr>
      </p:sp>
      <p:sp>
        <p:nvSpPr>
          <p:cNvPr id="3" name="AutoShape 3"/>
          <p:cNvSpPr/>
          <p:nvPr/>
        </p:nvSpPr>
        <p:spPr>
          <a:xfrm flipH="1" flipV="1">
            <a:off x="1819434" y="-5892835"/>
            <a:ext cx="80963" cy="10981968"/>
          </a:xfrm>
          <a:prstGeom prst="line">
            <a:avLst/>
          </a:prstGeom>
          <a:ln w="161925" cap="flat">
            <a:solidFill>
              <a:srgbClr val="354B33"/>
            </a:solidFill>
            <a:prstDash val="solid"/>
            <a:headEnd type="none" w="sm" len="sm"/>
            <a:tailEnd type="none" w="sm" len="sm"/>
          </a:ln>
        </p:spPr>
      </p:sp>
      <p:sp>
        <p:nvSpPr>
          <p:cNvPr id="4" name="AutoShape 4"/>
          <p:cNvSpPr/>
          <p:nvPr/>
        </p:nvSpPr>
        <p:spPr>
          <a:xfrm flipH="1" flipV="1">
            <a:off x="1538451" y="-5893432"/>
            <a:ext cx="80963" cy="10981968"/>
          </a:xfrm>
          <a:prstGeom prst="line">
            <a:avLst/>
          </a:prstGeom>
          <a:ln w="161925" cap="flat">
            <a:solidFill>
              <a:srgbClr val="354B33"/>
            </a:solidFill>
            <a:prstDash val="solid"/>
            <a:headEnd type="none" w="sm" len="sm"/>
            <a:tailEnd type="none" w="sm" len="sm"/>
          </a:ln>
        </p:spPr>
      </p:sp>
      <p:grpSp>
        <p:nvGrpSpPr>
          <p:cNvPr id="5" name="Group 5"/>
          <p:cNvGrpSpPr/>
          <p:nvPr/>
        </p:nvGrpSpPr>
        <p:grpSpPr>
          <a:xfrm>
            <a:off x="1028700" y="5547962"/>
            <a:ext cx="8042443" cy="1822798"/>
            <a:chOff x="0" y="0"/>
            <a:chExt cx="1950953" cy="442178"/>
          </a:xfrm>
        </p:grpSpPr>
        <p:sp>
          <p:nvSpPr>
            <p:cNvPr id="6" name="Freeform 6"/>
            <p:cNvSpPr/>
            <p:nvPr/>
          </p:nvSpPr>
          <p:spPr>
            <a:xfrm>
              <a:off x="0" y="0"/>
              <a:ext cx="1950953" cy="442178"/>
            </a:xfrm>
            <a:custGeom>
              <a:avLst/>
              <a:gdLst/>
              <a:ahLst/>
              <a:cxnLst/>
              <a:rect l="l" t="t" r="r" b="b"/>
              <a:pathLst>
                <a:path w="1950953" h="442178">
                  <a:moveTo>
                    <a:pt x="1747753" y="0"/>
                  </a:moveTo>
                  <a:lnTo>
                    <a:pt x="0" y="0"/>
                  </a:lnTo>
                  <a:lnTo>
                    <a:pt x="0" y="442178"/>
                  </a:lnTo>
                  <a:lnTo>
                    <a:pt x="1747753" y="442178"/>
                  </a:lnTo>
                  <a:lnTo>
                    <a:pt x="1950953" y="221089"/>
                  </a:lnTo>
                  <a:lnTo>
                    <a:pt x="1747753" y="0"/>
                  </a:lnTo>
                  <a:close/>
                </a:path>
              </a:pathLst>
            </a:custGeom>
            <a:solidFill>
              <a:srgbClr val="000000">
                <a:alpha val="0"/>
              </a:srgbClr>
            </a:solidFill>
            <a:ln w="95250" cap="sq">
              <a:solidFill>
                <a:srgbClr val="354B33"/>
              </a:solidFill>
              <a:prstDash val="solid"/>
              <a:miter/>
            </a:ln>
          </p:spPr>
        </p:sp>
        <p:sp>
          <p:nvSpPr>
            <p:cNvPr id="7" name="TextBox 7"/>
            <p:cNvSpPr txBox="1"/>
            <p:nvPr/>
          </p:nvSpPr>
          <p:spPr>
            <a:xfrm>
              <a:off x="0" y="-38100"/>
              <a:ext cx="1836653" cy="480278"/>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7352894" y="1028700"/>
            <a:ext cx="9906406" cy="8123253"/>
          </a:xfrm>
          <a:custGeom>
            <a:avLst/>
            <a:gdLst/>
            <a:ahLst/>
            <a:cxnLst/>
            <a:rect l="l" t="t" r="r" b="b"/>
            <a:pathLst>
              <a:path w="9906406" h="8123253">
                <a:moveTo>
                  <a:pt x="0" y="0"/>
                </a:moveTo>
                <a:lnTo>
                  <a:pt x="9906406" y="0"/>
                </a:lnTo>
                <a:lnTo>
                  <a:pt x="9906406" y="8123253"/>
                </a:lnTo>
                <a:lnTo>
                  <a:pt x="0" y="81232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1116692" y="7821703"/>
            <a:ext cx="8560708" cy="1303242"/>
          </a:xfrm>
          <a:prstGeom prst="rect">
            <a:avLst/>
          </a:prstGeom>
        </p:spPr>
        <p:txBody>
          <a:bodyPr wrap="square" lIns="0" tIns="0" rIns="0" bIns="0" rtlCol="0" anchor="t">
            <a:spAutoFit/>
          </a:bodyPr>
          <a:lstStyle/>
          <a:p>
            <a:pPr algn="l">
              <a:lnSpc>
                <a:spcPts val="11117"/>
              </a:lnSpc>
              <a:spcBef>
                <a:spcPct val="0"/>
              </a:spcBef>
            </a:pPr>
            <a:r>
              <a:rPr lang="en-US" sz="7941" dirty="0">
                <a:solidFill>
                  <a:srgbClr val="354B33"/>
                </a:solidFill>
                <a:latin typeface="Anicon Slab"/>
                <a:ea typeface="Anicon Slab"/>
                <a:cs typeface="Anicon Slab"/>
                <a:sym typeface="Anicon Slab"/>
              </a:rPr>
              <a:t>Prions pour la </a:t>
            </a:r>
            <a:r>
              <a:rPr lang="en-US" sz="7941" dirty="0" err="1">
                <a:solidFill>
                  <a:srgbClr val="354B33"/>
                </a:solidFill>
                <a:latin typeface="Anicon Slab"/>
                <a:ea typeface="Anicon Slab"/>
                <a:cs typeface="Anicon Slab"/>
                <a:sym typeface="Anicon Slab"/>
              </a:rPr>
              <a:t>Belgique</a:t>
            </a:r>
            <a:r>
              <a:rPr lang="en-US" sz="7941" dirty="0">
                <a:solidFill>
                  <a:srgbClr val="354B33"/>
                </a:solidFill>
                <a:latin typeface="Anicon Slab"/>
                <a:ea typeface="Anicon Slab"/>
                <a:cs typeface="Anicon Slab"/>
                <a:sym typeface="Anicon Slab"/>
              </a:rPr>
              <a:t>:</a:t>
            </a:r>
          </a:p>
        </p:txBody>
      </p:sp>
      <p:sp>
        <p:nvSpPr>
          <p:cNvPr id="10" name="TextBox 10"/>
          <p:cNvSpPr txBox="1"/>
          <p:nvPr/>
        </p:nvSpPr>
        <p:spPr>
          <a:xfrm>
            <a:off x="1473809" y="5426731"/>
            <a:ext cx="7786563" cy="2165937"/>
          </a:xfrm>
          <a:prstGeom prst="rect">
            <a:avLst/>
          </a:prstGeom>
        </p:spPr>
        <p:txBody>
          <a:bodyPr lIns="0" tIns="0" rIns="0" bIns="0" rtlCol="0" anchor="t">
            <a:spAutoFit/>
          </a:bodyPr>
          <a:lstStyle/>
          <a:p>
            <a:pPr algn="l">
              <a:lnSpc>
                <a:spcPts val="17642"/>
              </a:lnSpc>
            </a:pPr>
            <a:r>
              <a:rPr lang="en-US" sz="12601">
                <a:solidFill>
                  <a:srgbClr val="354B33"/>
                </a:solidFill>
                <a:latin typeface="Bebas Neue"/>
                <a:ea typeface="Bebas Neue"/>
                <a:cs typeface="Bebas Neue"/>
                <a:sym typeface="Bebas Neue"/>
              </a:rPr>
              <a:t>enjeu jour 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08A"/>
        </a:solidFill>
        <a:effectLst/>
      </p:bgPr>
    </p:bg>
    <p:spTree>
      <p:nvGrpSpPr>
        <p:cNvPr id="1" name=""/>
        <p:cNvGrpSpPr/>
        <p:nvPr/>
      </p:nvGrpSpPr>
      <p:grpSpPr>
        <a:xfrm>
          <a:off x="0" y="0"/>
          <a:ext cx="0" cy="0"/>
          <a:chOff x="0" y="0"/>
          <a:chExt cx="0" cy="0"/>
        </a:xfrm>
      </p:grpSpPr>
      <p:sp>
        <p:nvSpPr>
          <p:cNvPr id="2" name="TextBox 2"/>
          <p:cNvSpPr txBox="1"/>
          <p:nvPr/>
        </p:nvSpPr>
        <p:spPr>
          <a:xfrm>
            <a:off x="1028700" y="1432560"/>
            <a:ext cx="8521788" cy="7288530"/>
          </a:xfrm>
          <a:prstGeom prst="rect">
            <a:avLst/>
          </a:prstGeom>
        </p:spPr>
        <p:txBody>
          <a:bodyPr lIns="0" tIns="0" rIns="0" bIns="0" rtlCol="0" anchor="t">
            <a:spAutoFit/>
          </a:bodyPr>
          <a:lstStyle/>
          <a:p>
            <a:pPr algn="l">
              <a:lnSpc>
                <a:spcPts val="6719"/>
              </a:lnSpc>
            </a:pPr>
            <a:r>
              <a:rPr lang="en-US" sz="4800">
                <a:solidFill>
                  <a:srgbClr val="354B33"/>
                </a:solidFill>
                <a:latin typeface="Anicon Slab"/>
                <a:ea typeface="Anicon Slab"/>
                <a:cs typeface="Anicon Slab"/>
                <a:sym typeface="Anicon Slab"/>
              </a:rPr>
              <a:t>1. Remercions le Seigneur pour avoir béni tout le parcours qui a abouti au bon déroulement du Festival de l’Espoir 2025.</a:t>
            </a:r>
          </a:p>
          <a:p>
            <a:pPr algn="l">
              <a:lnSpc>
                <a:spcPts val="1960"/>
              </a:lnSpc>
            </a:pPr>
            <a:endParaRPr lang="en-US" sz="4800">
              <a:solidFill>
                <a:srgbClr val="354B33"/>
              </a:solidFill>
              <a:latin typeface="Anicon Slab"/>
              <a:ea typeface="Anicon Slab"/>
              <a:cs typeface="Anicon Slab"/>
              <a:sym typeface="Anicon Slab"/>
            </a:endParaRPr>
          </a:p>
          <a:p>
            <a:pPr algn="l">
              <a:lnSpc>
                <a:spcPts val="6719"/>
              </a:lnSpc>
            </a:pPr>
            <a:r>
              <a:rPr lang="en-US" sz="4800">
                <a:solidFill>
                  <a:srgbClr val="354B33"/>
                </a:solidFill>
                <a:latin typeface="Anicon Slab"/>
                <a:ea typeface="Anicon Slab"/>
                <a:cs typeface="Anicon Slab"/>
                <a:sym typeface="Anicon Slab"/>
              </a:rPr>
              <a:t>2. Prions pour le travail de suite en cours, pour des fruits durables !</a:t>
            </a:r>
          </a:p>
          <a:p>
            <a:pPr algn="l">
              <a:lnSpc>
                <a:spcPts val="1960"/>
              </a:lnSpc>
            </a:pPr>
            <a:endParaRPr lang="en-US" sz="4800">
              <a:solidFill>
                <a:srgbClr val="354B33"/>
              </a:solidFill>
              <a:latin typeface="Anicon Slab"/>
              <a:ea typeface="Anicon Slab"/>
              <a:cs typeface="Anicon Slab"/>
              <a:sym typeface="Anicon Slab"/>
            </a:endParaRPr>
          </a:p>
          <a:p>
            <a:pPr algn="l">
              <a:lnSpc>
                <a:spcPts val="6719"/>
              </a:lnSpc>
            </a:pPr>
            <a:r>
              <a:rPr lang="en-US" sz="4800">
                <a:solidFill>
                  <a:srgbClr val="354B33"/>
                </a:solidFill>
                <a:latin typeface="Anicon Slab"/>
                <a:ea typeface="Anicon Slab"/>
                <a:cs typeface="Anicon Slab"/>
                <a:sym typeface="Anicon Slab"/>
              </a:rPr>
              <a:t>3. Que notre élan dans l’évangélisation puisse continuer en 2026, au niveau personnel et collectif.</a:t>
            </a:r>
          </a:p>
        </p:txBody>
      </p:sp>
      <p:sp>
        <p:nvSpPr>
          <p:cNvPr id="3" name="TextBox 3"/>
          <p:cNvSpPr txBox="1"/>
          <p:nvPr/>
        </p:nvSpPr>
        <p:spPr>
          <a:xfrm>
            <a:off x="10145703" y="1308735"/>
            <a:ext cx="7385057" cy="7536180"/>
          </a:xfrm>
          <a:prstGeom prst="rect">
            <a:avLst/>
          </a:prstGeom>
        </p:spPr>
        <p:txBody>
          <a:bodyPr wrap="square" lIns="0" tIns="0" rIns="0" bIns="0" rtlCol="0" anchor="t">
            <a:spAutoFit/>
          </a:bodyPr>
          <a:lstStyle/>
          <a:p>
            <a:pPr algn="l">
              <a:lnSpc>
                <a:spcPts val="6719"/>
              </a:lnSpc>
            </a:pPr>
            <a:r>
              <a:rPr lang="en-US" sz="4800" dirty="0">
                <a:solidFill>
                  <a:srgbClr val="354B33"/>
                </a:solidFill>
                <a:latin typeface="Anicon Slab"/>
                <a:ea typeface="Anicon Slab"/>
                <a:cs typeface="Anicon Slab"/>
                <a:sym typeface="Anicon Slab"/>
              </a:rPr>
              <a:t>4. Pour les </a:t>
            </a:r>
            <a:r>
              <a:rPr lang="en-US" sz="4800" dirty="0" err="1">
                <a:solidFill>
                  <a:srgbClr val="354B33"/>
                </a:solidFill>
                <a:latin typeface="Anicon Slab"/>
                <a:ea typeface="Anicon Slab"/>
                <a:cs typeface="Anicon Slab"/>
                <a:sym typeface="Anicon Slab"/>
              </a:rPr>
              <a:t>projets</a:t>
            </a:r>
            <a:r>
              <a:rPr lang="en-US" sz="4800" dirty="0">
                <a:solidFill>
                  <a:srgbClr val="354B33"/>
                </a:solidFill>
                <a:latin typeface="Anicon Slab"/>
                <a:ea typeface="Anicon Slab"/>
                <a:cs typeface="Anicon Slab"/>
                <a:sym typeface="Anicon Slab"/>
              </a:rPr>
              <a:t> de </a:t>
            </a:r>
            <a:r>
              <a:rPr lang="en-US" sz="4800" dirty="0" err="1">
                <a:solidFill>
                  <a:srgbClr val="354B33"/>
                </a:solidFill>
                <a:latin typeface="Anicon Slab"/>
                <a:ea typeface="Anicon Slab"/>
                <a:cs typeface="Anicon Slab"/>
                <a:sym typeface="Anicon Slab"/>
              </a:rPr>
              <a:t>l’AEFB</a:t>
            </a:r>
            <a:r>
              <a:rPr lang="en-US" sz="4800" dirty="0">
                <a:solidFill>
                  <a:srgbClr val="354B33"/>
                </a:solidFill>
                <a:latin typeface="Anicon Slab"/>
                <a:ea typeface="Anicon Slab"/>
                <a:cs typeface="Anicon Slab"/>
                <a:sym typeface="Anicon Slab"/>
              </a:rPr>
              <a:t> 2026 (</a:t>
            </a:r>
            <a:r>
              <a:rPr lang="en-US" sz="4800" dirty="0" err="1">
                <a:solidFill>
                  <a:srgbClr val="354B33"/>
                </a:solidFill>
                <a:latin typeface="Anicon Slab"/>
                <a:ea typeface="Anicon Slab"/>
                <a:cs typeface="Anicon Slab"/>
                <a:sym typeface="Anicon Slab"/>
              </a:rPr>
              <a:t>dont</a:t>
            </a:r>
            <a:r>
              <a:rPr lang="en-US" sz="4800" dirty="0">
                <a:solidFill>
                  <a:srgbClr val="354B33"/>
                </a:solidFill>
                <a:latin typeface="Anicon Slab"/>
                <a:ea typeface="Anicon Slab"/>
                <a:cs typeface="Anicon Slab"/>
                <a:sym typeface="Anicon Slab"/>
              </a:rPr>
              <a:t> le Dimanche de </a:t>
            </a:r>
            <a:r>
              <a:rPr lang="en-US" sz="4800" dirty="0" err="1">
                <a:solidFill>
                  <a:srgbClr val="354B33"/>
                </a:solidFill>
                <a:latin typeface="Anicon Slab"/>
                <a:ea typeface="Anicon Slab"/>
                <a:cs typeface="Anicon Slab"/>
                <a:sym typeface="Anicon Slab"/>
              </a:rPr>
              <a:t>l’Espoir</a:t>
            </a:r>
            <a:r>
              <a:rPr lang="en-US" sz="4800" dirty="0">
                <a:solidFill>
                  <a:srgbClr val="354B33"/>
                </a:solidFill>
                <a:latin typeface="Anicon Slab"/>
                <a:ea typeface="Anicon Slab"/>
                <a:cs typeface="Anicon Slab"/>
                <a:sym typeface="Anicon Slab"/>
              </a:rPr>
              <a:t> le 18 </a:t>
            </a:r>
            <a:r>
              <a:rPr lang="en-US" sz="4800" dirty="0" err="1">
                <a:solidFill>
                  <a:srgbClr val="354B33"/>
                </a:solidFill>
                <a:latin typeface="Anicon Slab"/>
                <a:ea typeface="Anicon Slab"/>
                <a:cs typeface="Anicon Slab"/>
                <a:sym typeface="Anicon Slab"/>
              </a:rPr>
              <a:t>octobre</a:t>
            </a:r>
            <a:r>
              <a:rPr lang="en-US" sz="4800" dirty="0">
                <a:solidFill>
                  <a:srgbClr val="354B33"/>
                </a:solidFill>
                <a:latin typeface="Anicon Slab"/>
                <a:ea typeface="Anicon Slab"/>
                <a:cs typeface="Anicon Slab"/>
                <a:sym typeface="Anicon Slab"/>
              </a:rPr>
              <a:t>)</a:t>
            </a:r>
          </a:p>
          <a:p>
            <a:pPr algn="l">
              <a:lnSpc>
                <a:spcPts val="1960"/>
              </a:lnSpc>
            </a:pPr>
            <a:endParaRPr lang="en-US" sz="4800" dirty="0">
              <a:solidFill>
                <a:srgbClr val="354B33"/>
              </a:solidFill>
              <a:latin typeface="Anicon Slab"/>
              <a:ea typeface="Anicon Slab"/>
              <a:cs typeface="Anicon Slab"/>
              <a:sym typeface="Anicon Slab"/>
            </a:endParaRPr>
          </a:p>
          <a:p>
            <a:pPr algn="l">
              <a:lnSpc>
                <a:spcPts val="6719"/>
              </a:lnSpc>
            </a:pPr>
            <a:r>
              <a:rPr lang="en-US" sz="4800" dirty="0">
                <a:solidFill>
                  <a:srgbClr val="354B33"/>
                </a:solidFill>
                <a:latin typeface="Anicon Slab"/>
                <a:ea typeface="Anicon Slab"/>
                <a:cs typeface="Anicon Slab"/>
                <a:sym typeface="Anicon Slab"/>
              </a:rPr>
              <a:t>5. Pour que Dieu </a:t>
            </a:r>
            <a:r>
              <a:rPr lang="en-US" sz="4800" dirty="0" err="1">
                <a:solidFill>
                  <a:srgbClr val="354B33"/>
                </a:solidFill>
                <a:latin typeface="Anicon Slab"/>
                <a:ea typeface="Anicon Slab"/>
                <a:cs typeface="Anicon Slab"/>
                <a:sym typeface="Anicon Slab"/>
              </a:rPr>
              <a:t>bénisse</a:t>
            </a:r>
            <a:r>
              <a:rPr lang="en-US" sz="4800" dirty="0">
                <a:solidFill>
                  <a:srgbClr val="354B33"/>
                </a:solidFill>
                <a:latin typeface="Anicon Slab"/>
                <a:ea typeface="Anicon Slab"/>
                <a:cs typeface="Anicon Slab"/>
                <a:sym typeface="Anicon Slab"/>
              </a:rPr>
              <a:t> </a:t>
            </a:r>
            <a:r>
              <a:rPr lang="en-US" sz="4800" dirty="0" err="1">
                <a:solidFill>
                  <a:srgbClr val="354B33"/>
                </a:solidFill>
                <a:latin typeface="Anicon Slab"/>
                <a:ea typeface="Anicon Slab"/>
                <a:cs typeface="Anicon Slab"/>
                <a:sym typeface="Anicon Slab"/>
              </a:rPr>
              <a:t>chaque</a:t>
            </a:r>
            <a:r>
              <a:rPr lang="en-US" sz="4800" dirty="0">
                <a:solidFill>
                  <a:srgbClr val="354B33"/>
                </a:solidFill>
                <a:latin typeface="Anicon Slab"/>
                <a:ea typeface="Anicon Slab"/>
                <a:cs typeface="Anicon Slab"/>
                <a:sym typeface="Anicon Slab"/>
              </a:rPr>
              <a:t> </a:t>
            </a:r>
            <a:r>
              <a:rPr lang="en-US" sz="4800" dirty="0" err="1">
                <a:solidFill>
                  <a:srgbClr val="354B33"/>
                </a:solidFill>
                <a:latin typeface="Anicon Slab"/>
                <a:ea typeface="Anicon Slab"/>
                <a:cs typeface="Anicon Slab"/>
                <a:sym typeface="Anicon Slab"/>
              </a:rPr>
              <a:t>Pastorale</a:t>
            </a:r>
            <a:r>
              <a:rPr lang="en-US" sz="4800" dirty="0">
                <a:solidFill>
                  <a:srgbClr val="354B33"/>
                </a:solidFill>
                <a:latin typeface="Anicon Slab"/>
                <a:ea typeface="Anicon Slab"/>
                <a:cs typeface="Anicon Slab"/>
                <a:sym typeface="Anicon Slab"/>
              </a:rPr>
              <a:t> </a:t>
            </a:r>
            <a:r>
              <a:rPr lang="en-US" sz="4800" dirty="0" err="1">
                <a:solidFill>
                  <a:srgbClr val="354B33"/>
                </a:solidFill>
                <a:latin typeface="Anicon Slab"/>
                <a:ea typeface="Anicon Slab"/>
                <a:cs typeface="Anicon Slab"/>
                <a:sym typeface="Anicon Slab"/>
              </a:rPr>
              <a:t>en</a:t>
            </a:r>
            <a:r>
              <a:rPr lang="en-US" sz="4800" dirty="0">
                <a:solidFill>
                  <a:srgbClr val="354B33"/>
                </a:solidFill>
                <a:latin typeface="Anicon Slab"/>
                <a:ea typeface="Anicon Slab"/>
                <a:cs typeface="Anicon Slab"/>
                <a:sym typeface="Anicon Slab"/>
              </a:rPr>
              <a:t> </a:t>
            </a:r>
            <a:r>
              <a:rPr lang="en-US" sz="4800" dirty="0" err="1">
                <a:solidFill>
                  <a:srgbClr val="354B33"/>
                </a:solidFill>
                <a:latin typeface="Anicon Slab"/>
                <a:ea typeface="Anicon Slab"/>
                <a:cs typeface="Anicon Slab"/>
                <a:sym typeface="Anicon Slab"/>
              </a:rPr>
              <a:t>Belgique</a:t>
            </a:r>
            <a:r>
              <a:rPr lang="en-US" sz="4800" dirty="0">
                <a:solidFill>
                  <a:srgbClr val="354B33"/>
                </a:solidFill>
                <a:latin typeface="Anicon Slab"/>
                <a:ea typeface="Anicon Slab"/>
                <a:cs typeface="Anicon Slab"/>
                <a:sym typeface="Anicon Slab"/>
              </a:rPr>
              <a:t> francophone.</a:t>
            </a:r>
          </a:p>
          <a:p>
            <a:pPr algn="l">
              <a:lnSpc>
                <a:spcPts val="1960"/>
              </a:lnSpc>
            </a:pPr>
            <a:endParaRPr lang="en-US" sz="4800" dirty="0">
              <a:solidFill>
                <a:srgbClr val="354B33"/>
              </a:solidFill>
              <a:latin typeface="Anicon Slab"/>
              <a:ea typeface="Anicon Slab"/>
              <a:cs typeface="Anicon Slab"/>
              <a:sym typeface="Anicon Slab"/>
            </a:endParaRPr>
          </a:p>
          <a:p>
            <a:pPr algn="l">
              <a:lnSpc>
                <a:spcPts val="6719"/>
              </a:lnSpc>
            </a:pPr>
            <a:r>
              <a:rPr lang="en-US" sz="4800" dirty="0">
                <a:solidFill>
                  <a:srgbClr val="354B33"/>
                </a:solidFill>
                <a:latin typeface="Anicon Slab"/>
                <a:ea typeface="Anicon Slab"/>
                <a:cs typeface="Anicon Slab"/>
                <a:sym typeface="Anicon Slab"/>
              </a:rPr>
              <a:t>6. Pour </a:t>
            </a:r>
            <a:r>
              <a:rPr lang="en-US" sz="4800" dirty="0" err="1">
                <a:solidFill>
                  <a:srgbClr val="354B33"/>
                </a:solidFill>
                <a:latin typeface="Anicon Slab"/>
                <a:ea typeface="Anicon Slab"/>
                <a:cs typeface="Anicon Slab"/>
                <a:sym typeface="Anicon Slab"/>
              </a:rPr>
              <a:t>nos</a:t>
            </a:r>
            <a:r>
              <a:rPr lang="en-US" sz="4800" dirty="0">
                <a:solidFill>
                  <a:srgbClr val="354B33"/>
                </a:solidFill>
                <a:latin typeface="Anicon Slab"/>
                <a:ea typeface="Anicon Slab"/>
                <a:cs typeface="Anicon Slab"/>
                <a:sym typeface="Anicon Slab"/>
              </a:rPr>
              <a:t> </a:t>
            </a:r>
            <a:r>
              <a:rPr lang="en-US" sz="4800" dirty="0" err="1">
                <a:solidFill>
                  <a:srgbClr val="354B33"/>
                </a:solidFill>
                <a:latin typeface="Anicon Slab"/>
                <a:ea typeface="Anicon Slab"/>
                <a:cs typeface="Anicon Slab"/>
                <a:sym typeface="Anicon Slab"/>
              </a:rPr>
              <a:t>autorités</a:t>
            </a:r>
            <a:r>
              <a:rPr lang="en-US" sz="4800" dirty="0">
                <a:solidFill>
                  <a:srgbClr val="354B33"/>
                </a:solidFill>
                <a:latin typeface="Anicon Slab"/>
                <a:ea typeface="Anicon Slab"/>
                <a:cs typeface="Anicon Slab"/>
                <a:sym typeface="Anicon Slab"/>
              </a:rPr>
              <a:t> </a:t>
            </a:r>
            <a:r>
              <a:rPr lang="en-US" sz="4800" dirty="0" err="1">
                <a:solidFill>
                  <a:srgbClr val="354B33"/>
                </a:solidFill>
                <a:latin typeface="Anicon Slab"/>
                <a:ea typeface="Anicon Slab"/>
                <a:cs typeface="Anicon Slab"/>
                <a:sym typeface="Anicon Slab"/>
              </a:rPr>
              <a:t>en</a:t>
            </a:r>
            <a:r>
              <a:rPr lang="en-US" sz="4800" dirty="0">
                <a:solidFill>
                  <a:srgbClr val="354B33"/>
                </a:solidFill>
                <a:latin typeface="Anicon Slab"/>
                <a:ea typeface="Anicon Slab"/>
                <a:cs typeface="Anicon Slab"/>
                <a:sym typeface="Anicon Slab"/>
              </a:rPr>
              <a:t> </a:t>
            </a:r>
            <a:r>
              <a:rPr lang="en-US" sz="4800" dirty="0" err="1">
                <a:solidFill>
                  <a:srgbClr val="354B33"/>
                </a:solidFill>
                <a:latin typeface="Anicon Slab"/>
                <a:ea typeface="Anicon Slab"/>
                <a:cs typeface="Anicon Slab"/>
                <a:sym typeface="Anicon Slab"/>
              </a:rPr>
              <a:t>Belgique</a:t>
            </a:r>
            <a:r>
              <a:rPr lang="en-US" sz="4800" dirty="0">
                <a:solidFill>
                  <a:srgbClr val="354B33"/>
                </a:solidFill>
                <a:latin typeface="Anicon Slab"/>
                <a:ea typeface="Anicon Slab"/>
                <a:cs typeface="Anicon Slab"/>
                <a:sym typeface="Anicon Slab"/>
              </a:rPr>
              <a:t>.</a:t>
            </a:r>
          </a:p>
          <a:p>
            <a:pPr algn="l">
              <a:lnSpc>
                <a:spcPts val="1960"/>
              </a:lnSpc>
            </a:pPr>
            <a:endParaRPr lang="en-US" sz="4800" dirty="0">
              <a:solidFill>
                <a:srgbClr val="354B33"/>
              </a:solidFill>
              <a:latin typeface="Anicon Slab"/>
              <a:ea typeface="Anicon Slab"/>
              <a:cs typeface="Anicon Slab"/>
              <a:sym typeface="Anicon Slab"/>
            </a:endParaRPr>
          </a:p>
          <a:p>
            <a:pPr algn="l">
              <a:lnSpc>
                <a:spcPts val="6719"/>
              </a:lnSpc>
            </a:pPr>
            <a:r>
              <a:rPr lang="en-US" sz="4800" dirty="0">
                <a:solidFill>
                  <a:srgbClr val="354B33"/>
                </a:solidFill>
                <a:latin typeface="Anicon Slab"/>
                <a:ea typeface="Anicon Slab"/>
                <a:cs typeface="Anicon Slab"/>
                <a:sym typeface="Anicon Slab"/>
              </a:rPr>
              <a:t>7. Pour la bonne santé </a:t>
            </a:r>
            <a:r>
              <a:rPr lang="en-US" sz="4800" dirty="0" err="1">
                <a:solidFill>
                  <a:srgbClr val="354B33"/>
                </a:solidFill>
                <a:latin typeface="Anicon Slab"/>
                <a:ea typeface="Anicon Slab"/>
                <a:cs typeface="Anicon Slab"/>
                <a:sym typeface="Anicon Slab"/>
              </a:rPr>
              <a:t>spirituelle</a:t>
            </a:r>
            <a:r>
              <a:rPr lang="en-US" sz="4800" dirty="0">
                <a:solidFill>
                  <a:srgbClr val="354B33"/>
                </a:solidFill>
                <a:latin typeface="Anicon Slab"/>
                <a:ea typeface="Anicon Slab"/>
                <a:cs typeface="Anicon Slab"/>
                <a:sym typeface="Anicon Slab"/>
              </a:rPr>
              <a:t> de </a:t>
            </a:r>
            <a:r>
              <a:rPr lang="en-US" sz="4800" dirty="0" err="1">
                <a:solidFill>
                  <a:srgbClr val="354B33"/>
                </a:solidFill>
                <a:latin typeface="Anicon Slab"/>
                <a:ea typeface="Anicon Slab"/>
                <a:cs typeface="Anicon Slab"/>
                <a:sym typeface="Anicon Slab"/>
              </a:rPr>
              <a:t>nos</a:t>
            </a:r>
            <a:r>
              <a:rPr lang="en-US" sz="4800" dirty="0">
                <a:solidFill>
                  <a:srgbClr val="354B33"/>
                </a:solidFill>
                <a:latin typeface="Anicon Slab"/>
                <a:ea typeface="Anicon Slab"/>
                <a:cs typeface="Anicon Slab"/>
                <a:sym typeface="Anicon Slab"/>
              </a:rPr>
              <a:t> </a:t>
            </a:r>
            <a:r>
              <a:rPr lang="en-US" sz="4800" dirty="0" err="1">
                <a:solidFill>
                  <a:srgbClr val="354B33"/>
                </a:solidFill>
                <a:latin typeface="Anicon Slab"/>
                <a:ea typeface="Anicon Slab"/>
                <a:cs typeface="Anicon Slab"/>
                <a:sym typeface="Anicon Slab"/>
              </a:rPr>
              <a:t>églises</a:t>
            </a:r>
            <a:r>
              <a:rPr lang="en-US" sz="4800" dirty="0">
                <a:solidFill>
                  <a:srgbClr val="354B33"/>
                </a:solidFill>
                <a:latin typeface="Anicon Slab"/>
                <a:ea typeface="Anicon Slab"/>
                <a:cs typeface="Anicon Slab"/>
                <a:sym typeface="Anicon Slab"/>
              </a:rPr>
              <a:t>.</a:t>
            </a:r>
          </a:p>
        </p:txBody>
      </p:sp>
      <p:sp>
        <p:nvSpPr>
          <p:cNvPr id="4" name="AutoShape 4"/>
          <p:cNvSpPr/>
          <p:nvPr/>
        </p:nvSpPr>
        <p:spPr>
          <a:xfrm flipH="1" flipV="1">
            <a:off x="9631449" y="597"/>
            <a:ext cx="80963" cy="10981968"/>
          </a:xfrm>
          <a:prstGeom prst="line">
            <a:avLst/>
          </a:prstGeom>
          <a:ln w="161925" cap="flat">
            <a:solidFill>
              <a:srgbClr val="354B33"/>
            </a:solidFill>
            <a:prstDash val="solid"/>
            <a:headEnd type="none" w="sm" len="sm"/>
            <a:tailEnd type="none" w="sm" len="sm"/>
          </a:ln>
        </p:spPr>
      </p:sp>
      <p:sp>
        <p:nvSpPr>
          <p:cNvPr id="5" name="AutoShape 5"/>
          <p:cNvSpPr/>
          <p:nvPr/>
        </p:nvSpPr>
        <p:spPr>
          <a:xfrm flipH="1" flipV="1">
            <a:off x="514352" y="0"/>
            <a:ext cx="80963" cy="10981968"/>
          </a:xfrm>
          <a:prstGeom prst="line">
            <a:avLst/>
          </a:prstGeom>
          <a:ln w="161925" cap="flat">
            <a:solidFill>
              <a:srgbClr val="354B33"/>
            </a:solidFill>
            <a:prstDash val="solid"/>
            <a:headEnd type="none" w="sm" len="sm"/>
            <a:tailEnd type="none" w="sm" len="sm"/>
          </a:ln>
        </p:spPr>
      </p:sp>
      <p:sp>
        <p:nvSpPr>
          <p:cNvPr id="6" name="AutoShape 6"/>
          <p:cNvSpPr/>
          <p:nvPr/>
        </p:nvSpPr>
        <p:spPr>
          <a:xfrm flipH="1" flipV="1">
            <a:off x="17692685" y="-347484"/>
            <a:ext cx="80963" cy="10981968"/>
          </a:xfrm>
          <a:prstGeom prst="line">
            <a:avLst/>
          </a:prstGeom>
          <a:ln w="161925" cap="flat">
            <a:solidFill>
              <a:srgbClr val="354B33"/>
            </a:solidFill>
            <a:prstDash val="solid"/>
            <a:headEnd type="none" w="sm" len="sm"/>
            <a:tailEnd type="none" w="sm" len="sm"/>
          </a:ln>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08A"/>
        </a:solidFill>
        <a:effectLst/>
      </p:bgPr>
    </p:bg>
    <p:spTree>
      <p:nvGrpSpPr>
        <p:cNvPr id="1" name=""/>
        <p:cNvGrpSpPr/>
        <p:nvPr/>
      </p:nvGrpSpPr>
      <p:grpSpPr>
        <a:xfrm>
          <a:off x="0" y="0"/>
          <a:ext cx="0" cy="0"/>
          <a:chOff x="0" y="0"/>
          <a:chExt cx="0" cy="0"/>
        </a:xfrm>
      </p:grpSpPr>
      <p:sp>
        <p:nvSpPr>
          <p:cNvPr id="2" name="Freeform 2"/>
          <p:cNvSpPr/>
          <p:nvPr/>
        </p:nvSpPr>
        <p:spPr>
          <a:xfrm>
            <a:off x="1028700" y="6068075"/>
            <a:ext cx="3190225" cy="3190225"/>
          </a:xfrm>
          <a:custGeom>
            <a:avLst/>
            <a:gdLst/>
            <a:ahLst/>
            <a:cxnLst/>
            <a:rect l="l" t="t" r="r" b="b"/>
            <a:pathLst>
              <a:path w="3190225" h="3190225">
                <a:moveTo>
                  <a:pt x="0" y="0"/>
                </a:moveTo>
                <a:lnTo>
                  <a:pt x="3190225" y="0"/>
                </a:lnTo>
                <a:lnTo>
                  <a:pt x="3190225" y="3190225"/>
                </a:lnTo>
                <a:lnTo>
                  <a:pt x="0" y="31902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flipV="1">
            <a:off x="7474827" y="3954679"/>
            <a:ext cx="10981968" cy="80963"/>
          </a:xfrm>
          <a:prstGeom prst="line">
            <a:avLst/>
          </a:prstGeom>
          <a:ln w="161925" cap="flat">
            <a:solidFill>
              <a:srgbClr val="354B33"/>
            </a:solidFill>
            <a:prstDash val="solid"/>
            <a:headEnd type="none" w="sm" len="sm"/>
            <a:tailEnd type="none" w="sm" len="sm"/>
          </a:ln>
        </p:spPr>
      </p:sp>
      <p:sp>
        <p:nvSpPr>
          <p:cNvPr id="4" name="AutoShape 4"/>
          <p:cNvSpPr/>
          <p:nvPr/>
        </p:nvSpPr>
        <p:spPr>
          <a:xfrm flipV="1">
            <a:off x="7475424" y="3673696"/>
            <a:ext cx="10981968" cy="80963"/>
          </a:xfrm>
          <a:prstGeom prst="line">
            <a:avLst/>
          </a:prstGeom>
          <a:ln w="161925" cap="flat">
            <a:solidFill>
              <a:srgbClr val="354B33"/>
            </a:solidFill>
            <a:prstDash val="solid"/>
            <a:headEnd type="none" w="sm" len="sm"/>
            <a:tailEnd type="none" w="sm" len="sm"/>
          </a:ln>
        </p:spPr>
      </p:sp>
      <p:sp>
        <p:nvSpPr>
          <p:cNvPr id="5" name="AutoShape 5"/>
          <p:cNvSpPr/>
          <p:nvPr/>
        </p:nvSpPr>
        <p:spPr>
          <a:xfrm flipV="1">
            <a:off x="7476021" y="3392713"/>
            <a:ext cx="10981968" cy="80963"/>
          </a:xfrm>
          <a:prstGeom prst="line">
            <a:avLst/>
          </a:prstGeom>
          <a:ln w="161925" cap="flat">
            <a:solidFill>
              <a:srgbClr val="354B33"/>
            </a:solidFill>
            <a:prstDash val="solid"/>
            <a:headEnd type="none" w="sm" len="sm"/>
            <a:tailEnd type="none" w="sm" len="sm"/>
          </a:ln>
        </p:spPr>
      </p:sp>
      <p:sp>
        <p:nvSpPr>
          <p:cNvPr id="6" name="Freeform 6"/>
          <p:cNvSpPr/>
          <p:nvPr/>
        </p:nvSpPr>
        <p:spPr>
          <a:xfrm>
            <a:off x="2720303" y="4211073"/>
            <a:ext cx="4144195" cy="3452115"/>
          </a:xfrm>
          <a:custGeom>
            <a:avLst/>
            <a:gdLst/>
            <a:ahLst/>
            <a:cxnLst/>
            <a:rect l="l" t="t" r="r" b="b"/>
            <a:pathLst>
              <a:path w="4144195" h="3452115">
                <a:moveTo>
                  <a:pt x="0" y="0"/>
                </a:moveTo>
                <a:lnTo>
                  <a:pt x="4144195" y="0"/>
                </a:lnTo>
                <a:lnTo>
                  <a:pt x="4144195" y="3452114"/>
                </a:lnTo>
                <a:lnTo>
                  <a:pt x="0" y="3452114"/>
                </a:lnTo>
                <a:lnTo>
                  <a:pt x="0" y="0"/>
                </a:lnTo>
                <a:close/>
              </a:path>
            </a:pathLst>
          </a:custGeom>
          <a:blipFill>
            <a:blip r:embed="rId4"/>
            <a:stretch>
              <a:fillRect/>
            </a:stretch>
          </a:blipFill>
        </p:spPr>
      </p:sp>
      <p:sp>
        <p:nvSpPr>
          <p:cNvPr id="7" name="TextBox 7"/>
          <p:cNvSpPr txBox="1"/>
          <p:nvPr/>
        </p:nvSpPr>
        <p:spPr>
          <a:xfrm>
            <a:off x="7474230" y="2143784"/>
            <a:ext cx="9140976" cy="1068562"/>
          </a:xfrm>
          <a:prstGeom prst="rect">
            <a:avLst/>
          </a:prstGeom>
        </p:spPr>
        <p:txBody>
          <a:bodyPr wrap="square" lIns="0" tIns="0" rIns="0" bIns="0" rtlCol="0" anchor="t">
            <a:spAutoFit/>
          </a:bodyPr>
          <a:lstStyle/>
          <a:p>
            <a:pPr algn="ctr">
              <a:lnSpc>
                <a:spcPts val="9123"/>
              </a:lnSpc>
              <a:spcBef>
                <a:spcPct val="0"/>
              </a:spcBef>
            </a:pPr>
            <a:r>
              <a:rPr lang="en-US" sz="6516" dirty="0">
                <a:solidFill>
                  <a:srgbClr val="000000"/>
                </a:solidFill>
                <a:latin typeface="Anicon Slab"/>
                <a:ea typeface="Anicon Slab"/>
                <a:cs typeface="Anicon Slab"/>
                <a:sym typeface="Anicon Slab"/>
              </a:rPr>
              <a:t>MERCI POUR VOTRE GENEROSITÉ !</a:t>
            </a:r>
          </a:p>
        </p:txBody>
      </p:sp>
      <p:sp>
        <p:nvSpPr>
          <p:cNvPr id="8" name="TextBox 8"/>
          <p:cNvSpPr txBox="1"/>
          <p:nvPr/>
        </p:nvSpPr>
        <p:spPr>
          <a:xfrm>
            <a:off x="1194059" y="1525955"/>
            <a:ext cx="5670439" cy="2451252"/>
          </a:xfrm>
          <a:prstGeom prst="rect">
            <a:avLst/>
          </a:prstGeom>
        </p:spPr>
        <p:txBody>
          <a:bodyPr lIns="0" tIns="0" rIns="0" bIns="0" rtlCol="0" anchor="t">
            <a:spAutoFit/>
          </a:bodyPr>
          <a:lstStyle/>
          <a:p>
            <a:pPr algn="ctr">
              <a:lnSpc>
                <a:spcPts val="6423"/>
              </a:lnSpc>
              <a:spcBef>
                <a:spcPct val="0"/>
              </a:spcBef>
            </a:pPr>
            <a:r>
              <a:rPr lang="en-US" sz="4588">
                <a:solidFill>
                  <a:srgbClr val="000000"/>
                </a:solidFill>
                <a:latin typeface="Anicon Slab"/>
                <a:ea typeface="Anicon Slab"/>
                <a:cs typeface="Anicon Slab"/>
                <a:sym typeface="Anicon Slab"/>
              </a:rPr>
              <a:t>Tout don sera apprécié et aidera l'AEFB dans ses activités et projets futurs !</a:t>
            </a:r>
          </a:p>
        </p:txBody>
      </p:sp>
      <p:sp>
        <p:nvSpPr>
          <p:cNvPr id="9" name="TextBox 9"/>
          <p:cNvSpPr txBox="1"/>
          <p:nvPr/>
        </p:nvSpPr>
        <p:spPr>
          <a:xfrm>
            <a:off x="7137160" y="6054355"/>
            <a:ext cx="9478046" cy="1693903"/>
          </a:xfrm>
          <a:prstGeom prst="rect">
            <a:avLst/>
          </a:prstGeom>
        </p:spPr>
        <p:txBody>
          <a:bodyPr lIns="0" tIns="0" rIns="0" bIns="0" rtlCol="0" anchor="t">
            <a:spAutoFit/>
          </a:bodyPr>
          <a:lstStyle/>
          <a:p>
            <a:pPr algn="ctr">
              <a:lnSpc>
                <a:spcPts val="13193"/>
              </a:lnSpc>
              <a:spcBef>
                <a:spcPct val="0"/>
              </a:spcBef>
            </a:pPr>
            <a:r>
              <a:rPr lang="en-US" sz="9423" b="1">
                <a:solidFill>
                  <a:srgbClr val="000000"/>
                </a:solidFill>
                <a:latin typeface="Anicon Slab Bold"/>
                <a:ea typeface="Anicon Slab Bold"/>
                <a:cs typeface="Anicon Slab Bold"/>
                <a:sym typeface="Anicon Slab Bold"/>
              </a:rPr>
              <a:t>BE94 0680 9126 6014</a:t>
            </a:r>
          </a:p>
        </p:txBody>
      </p:sp>
      <p:sp>
        <p:nvSpPr>
          <p:cNvPr id="10" name="TextBox 10"/>
          <p:cNvSpPr txBox="1"/>
          <p:nvPr/>
        </p:nvSpPr>
        <p:spPr>
          <a:xfrm>
            <a:off x="8852926" y="4705617"/>
            <a:ext cx="6387073" cy="1068562"/>
          </a:xfrm>
          <a:prstGeom prst="rect">
            <a:avLst/>
          </a:prstGeom>
        </p:spPr>
        <p:txBody>
          <a:bodyPr wrap="square" lIns="0" tIns="0" rIns="0" bIns="0" rtlCol="0" anchor="t">
            <a:spAutoFit/>
          </a:bodyPr>
          <a:lstStyle/>
          <a:p>
            <a:pPr algn="ctr">
              <a:lnSpc>
                <a:spcPts val="9123"/>
              </a:lnSpc>
              <a:spcBef>
                <a:spcPct val="0"/>
              </a:spcBef>
            </a:pPr>
            <a:r>
              <a:rPr lang="en-US" sz="6516" dirty="0" err="1">
                <a:solidFill>
                  <a:srgbClr val="000000"/>
                </a:solidFill>
                <a:latin typeface="Anicon Slab"/>
                <a:ea typeface="Anicon Slab"/>
                <a:cs typeface="Anicon Slab"/>
                <a:sym typeface="Anicon Slab"/>
              </a:rPr>
              <a:t>Compte</a:t>
            </a:r>
            <a:r>
              <a:rPr lang="en-US" sz="6516" dirty="0">
                <a:solidFill>
                  <a:srgbClr val="000000"/>
                </a:solidFill>
                <a:latin typeface="Anicon Slab"/>
                <a:ea typeface="Anicon Slab"/>
                <a:cs typeface="Anicon Slab"/>
                <a:sym typeface="Anicon Slab"/>
              </a:rPr>
              <a:t> </a:t>
            </a:r>
            <a:r>
              <a:rPr lang="en-US" sz="6516" dirty="0" err="1">
                <a:solidFill>
                  <a:srgbClr val="000000"/>
                </a:solidFill>
                <a:latin typeface="Anicon Slab"/>
                <a:ea typeface="Anicon Slab"/>
                <a:cs typeface="Anicon Slab"/>
                <a:sym typeface="Anicon Slab"/>
              </a:rPr>
              <a:t>bancaire</a:t>
            </a:r>
            <a:r>
              <a:rPr lang="en-US" sz="6516" dirty="0">
                <a:solidFill>
                  <a:srgbClr val="000000"/>
                </a:solidFill>
                <a:latin typeface="Anicon Slab"/>
                <a:ea typeface="Anicon Slab"/>
                <a:cs typeface="Anicon Slab"/>
                <a:sym typeface="Anicon Slab"/>
              </a:rPr>
              <a:t> AEFB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08A"/>
        </a:solidFill>
        <a:effectLst/>
      </p:bgPr>
    </p:bg>
    <p:spTree>
      <p:nvGrpSpPr>
        <p:cNvPr id="1" name=""/>
        <p:cNvGrpSpPr/>
        <p:nvPr/>
      </p:nvGrpSpPr>
      <p:grpSpPr>
        <a:xfrm>
          <a:off x="0" y="0"/>
          <a:ext cx="0" cy="0"/>
          <a:chOff x="0" y="0"/>
          <a:chExt cx="0" cy="0"/>
        </a:xfrm>
      </p:grpSpPr>
      <p:sp>
        <p:nvSpPr>
          <p:cNvPr id="2" name="TextBox 2"/>
          <p:cNvSpPr txBox="1"/>
          <p:nvPr/>
        </p:nvSpPr>
        <p:spPr>
          <a:xfrm>
            <a:off x="1028700" y="4705182"/>
            <a:ext cx="11191639" cy="4553118"/>
          </a:xfrm>
          <a:prstGeom prst="rect">
            <a:avLst/>
          </a:prstGeom>
        </p:spPr>
        <p:txBody>
          <a:bodyPr lIns="0" tIns="0" rIns="0" bIns="0" rtlCol="0" anchor="t">
            <a:spAutoFit/>
          </a:bodyPr>
          <a:lstStyle/>
          <a:p>
            <a:pPr algn="l">
              <a:lnSpc>
                <a:spcPts val="5125"/>
              </a:lnSpc>
            </a:pPr>
            <a:r>
              <a:rPr lang="en-US" sz="3660" dirty="0">
                <a:solidFill>
                  <a:srgbClr val="354B33"/>
                </a:solidFill>
                <a:latin typeface="Anicon Slab"/>
                <a:ea typeface="Anicon Slab"/>
                <a:cs typeface="Anicon Slab"/>
                <a:sym typeface="Anicon Slab"/>
              </a:rPr>
              <a:t>Il </a:t>
            </a:r>
            <a:r>
              <a:rPr lang="en-US" sz="3660" dirty="0" err="1">
                <a:solidFill>
                  <a:srgbClr val="354B33"/>
                </a:solidFill>
                <a:latin typeface="Anicon Slab"/>
                <a:ea typeface="Anicon Slab"/>
                <a:cs typeface="Anicon Slab"/>
                <a:sym typeface="Anicon Slab"/>
              </a:rPr>
              <a:t>est</a:t>
            </a:r>
            <a:r>
              <a:rPr lang="en-US" sz="3660" dirty="0">
                <a:solidFill>
                  <a:srgbClr val="354B33"/>
                </a:solidFill>
                <a:latin typeface="Anicon Slab"/>
                <a:ea typeface="Anicon Slab"/>
                <a:cs typeface="Anicon Slab"/>
                <a:sym typeface="Anicon Slab"/>
              </a:rPr>
              <a:t> difficile </a:t>
            </a:r>
            <a:r>
              <a:rPr lang="en-US" sz="3660" dirty="0" err="1">
                <a:solidFill>
                  <a:srgbClr val="354B33"/>
                </a:solidFill>
                <a:latin typeface="Anicon Slab"/>
                <a:ea typeface="Anicon Slab"/>
                <a:cs typeface="Anicon Slab"/>
                <a:sym typeface="Anicon Slab"/>
              </a:rPr>
              <a:t>d’écouter</a:t>
            </a:r>
            <a:r>
              <a:rPr lang="en-US" sz="3660" dirty="0">
                <a:solidFill>
                  <a:srgbClr val="354B33"/>
                </a:solidFill>
                <a:latin typeface="Anicon Slab"/>
                <a:ea typeface="Anicon Slab"/>
                <a:cs typeface="Anicon Slab"/>
                <a:sym typeface="Anicon Slab"/>
              </a:rPr>
              <a:t>, </a:t>
            </a:r>
            <a:r>
              <a:rPr lang="en-US" sz="3660" dirty="0" err="1">
                <a:solidFill>
                  <a:srgbClr val="354B33"/>
                </a:solidFill>
                <a:latin typeface="Anicon Slab"/>
                <a:ea typeface="Anicon Slab"/>
                <a:cs typeface="Anicon Slab"/>
                <a:sym typeface="Anicon Slab"/>
              </a:rPr>
              <a:t>pourtant</a:t>
            </a:r>
            <a:r>
              <a:rPr lang="en-US" sz="3660" dirty="0">
                <a:solidFill>
                  <a:srgbClr val="354B33"/>
                </a:solidFill>
                <a:latin typeface="Anicon Slab"/>
                <a:ea typeface="Anicon Slab"/>
                <a:cs typeface="Anicon Slab"/>
                <a:sym typeface="Anicon Slab"/>
              </a:rPr>
              <a:t> Dieu nous </a:t>
            </a:r>
            <a:r>
              <a:rPr lang="en-US" sz="3660" dirty="0" err="1">
                <a:solidFill>
                  <a:srgbClr val="354B33"/>
                </a:solidFill>
                <a:latin typeface="Anicon Slab"/>
                <a:ea typeface="Anicon Slab"/>
                <a:cs typeface="Anicon Slab"/>
                <a:sym typeface="Anicon Slab"/>
              </a:rPr>
              <a:t>appelle</a:t>
            </a:r>
            <a:r>
              <a:rPr lang="en-US" sz="3660" dirty="0">
                <a:solidFill>
                  <a:srgbClr val="354B33"/>
                </a:solidFill>
                <a:latin typeface="Anicon Slab"/>
                <a:ea typeface="Anicon Slab"/>
                <a:cs typeface="Anicon Slab"/>
                <a:sym typeface="Anicon Slab"/>
              </a:rPr>
              <a:t> </a:t>
            </a:r>
            <a:r>
              <a:rPr lang="en-US" sz="3660" dirty="0" err="1">
                <a:solidFill>
                  <a:srgbClr val="354B33"/>
                </a:solidFill>
                <a:latin typeface="Anicon Slab"/>
                <a:ea typeface="Anicon Slab"/>
                <a:cs typeface="Anicon Slab"/>
                <a:sym typeface="Anicon Slab"/>
              </a:rPr>
              <a:t>à</a:t>
            </a:r>
            <a:r>
              <a:rPr lang="en-US" sz="3660" dirty="0">
                <a:solidFill>
                  <a:srgbClr val="354B33"/>
                </a:solidFill>
                <a:latin typeface="Anicon Slab"/>
                <a:ea typeface="Anicon Slab"/>
                <a:cs typeface="Anicon Slab"/>
                <a:sym typeface="Anicon Slab"/>
              </a:rPr>
              <a:t> faire silence pour entendre Sa </a:t>
            </a:r>
            <a:r>
              <a:rPr lang="en-US" sz="3660" dirty="0" err="1">
                <a:solidFill>
                  <a:srgbClr val="354B33"/>
                </a:solidFill>
                <a:latin typeface="Anicon Slab"/>
                <a:ea typeface="Anicon Slab"/>
                <a:cs typeface="Anicon Slab"/>
                <a:sym typeface="Anicon Slab"/>
              </a:rPr>
              <a:t>voix</a:t>
            </a:r>
            <a:r>
              <a:rPr lang="en-US" sz="3660" dirty="0">
                <a:solidFill>
                  <a:srgbClr val="354B33"/>
                </a:solidFill>
                <a:latin typeface="Anicon Slab"/>
                <a:ea typeface="Anicon Slab"/>
                <a:cs typeface="Anicon Slab"/>
                <a:sym typeface="Anicon Slab"/>
              </a:rPr>
              <a:t> et </a:t>
            </a:r>
            <a:r>
              <a:rPr lang="en-US" sz="3660" dirty="0" err="1">
                <a:solidFill>
                  <a:srgbClr val="354B33"/>
                </a:solidFill>
                <a:latin typeface="Anicon Slab"/>
                <a:ea typeface="Anicon Slab"/>
                <a:cs typeface="Anicon Slab"/>
                <a:sym typeface="Anicon Slab"/>
              </a:rPr>
              <a:t>suivre</a:t>
            </a:r>
            <a:r>
              <a:rPr lang="en-US" sz="3660" dirty="0">
                <a:solidFill>
                  <a:srgbClr val="354B33"/>
                </a:solidFill>
                <a:latin typeface="Anicon Slab"/>
                <a:ea typeface="Anicon Slab"/>
                <a:cs typeface="Anicon Slab"/>
                <a:sym typeface="Anicon Slab"/>
              </a:rPr>
              <a:t> Sa Parole. Face aux </a:t>
            </a:r>
            <a:r>
              <a:rPr lang="en-US" sz="3660" dirty="0" err="1">
                <a:solidFill>
                  <a:srgbClr val="354B33"/>
                </a:solidFill>
                <a:latin typeface="Anicon Slab"/>
                <a:ea typeface="Anicon Slab"/>
                <a:cs typeface="Anicon Slab"/>
                <a:sym typeface="Anicon Slab"/>
              </a:rPr>
              <a:t>nombreuses</a:t>
            </a:r>
            <a:r>
              <a:rPr lang="en-US" sz="3660" dirty="0">
                <a:solidFill>
                  <a:srgbClr val="354B33"/>
                </a:solidFill>
                <a:latin typeface="Anicon Slab"/>
                <a:ea typeface="Anicon Slab"/>
                <a:cs typeface="Anicon Slab"/>
                <a:sym typeface="Anicon Slab"/>
              </a:rPr>
              <a:t> influences, </a:t>
            </a:r>
            <a:r>
              <a:rPr lang="en-US" sz="3660" dirty="0" err="1">
                <a:solidFill>
                  <a:srgbClr val="354B33"/>
                </a:solidFill>
                <a:latin typeface="Anicon Slab"/>
                <a:ea typeface="Anicon Slab"/>
                <a:cs typeface="Anicon Slab"/>
                <a:sym typeface="Anicon Slab"/>
              </a:rPr>
              <a:t>l’Église</a:t>
            </a:r>
            <a:r>
              <a:rPr lang="en-US" sz="3660" dirty="0">
                <a:solidFill>
                  <a:srgbClr val="354B33"/>
                </a:solidFill>
                <a:latin typeface="Anicon Slab"/>
                <a:ea typeface="Anicon Slab"/>
                <a:cs typeface="Anicon Slab"/>
                <a:sym typeface="Anicon Slab"/>
              </a:rPr>
              <a:t> </a:t>
            </a:r>
            <a:r>
              <a:rPr lang="en-US" sz="3660" dirty="0" err="1">
                <a:solidFill>
                  <a:srgbClr val="354B33"/>
                </a:solidFill>
                <a:latin typeface="Anicon Slab"/>
                <a:ea typeface="Anicon Slab"/>
                <a:cs typeface="Anicon Slab"/>
                <a:sym typeface="Anicon Slab"/>
              </a:rPr>
              <a:t>doit</a:t>
            </a:r>
            <a:r>
              <a:rPr lang="en-US" sz="3660" dirty="0">
                <a:solidFill>
                  <a:srgbClr val="354B33"/>
                </a:solidFill>
                <a:latin typeface="Anicon Slab"/>
                <a:ea typeface="Anicon Slab"/>
                <a:cs typeface="Anicon Slab"/>
                <a:sym typeface="Anicon Slab"/>
              </a:rPr>
              <a:t> se rappeler Sa </a:t>
            </a:r>
            <a:r>
              <a:rPr lang="en-US" sz="3660" dirty="0" err="1">
                <a:solidFill>
                  <a:srgbClr val="354B33"/>
                </a:solidFill>
                <a:latin typeface="Anicon Slab"/>
                <a:ea typeface="Anicon Slab"/>
                <a:cs typeface="Anicon Slab"/>
                <a:sym typeface="Anicon Slab"/>
              </a:rPr>
              <a:t>fidélité</a:t>
            </a:r>
            <a:r>
              <a:rPr lang="en-US" sz="3660" dirty="0">
                <a:solidFill>
                  <a:srgbClr val="354B33"/>
                </a:solidFill>
                <a:latin typeface="Anicon Slab"/>
                <a:ea typeface="Anicon Slab"/>
                <a:cs typeface="Anicon Slab"/>
                <a:sym typeface="Anicon Slab"/>
              </a:rPr>
              <a:t> et la </a:t>
            </a:r>
            <a:r>
              <a:rPr lang="en-US" sz="3660" dirty="0" err="1">
                <a:solidFill>
                  <a:srgbClr val="354B33"/>
                </a:solidFill>
                <a:latin typeface="Anicon Slab"/>
                <a:ea typeface="Anicon Slab"/>
                <a:cs typeface="Anicon Slab"/>
                <a:sym typeface="Anicon Slab"/>
              </a:rPr>
              <a:t>transmettre</a:t>
            </a:r>
            <a:r>
              <a:rPr lang="en-US" sz="3660" dirty="0">
                <a:solidFill>
                  <a:srgbClr val="354B33"/>
                </a:solidFill>
                <a:latin typeface="Anicon Slab"/>
                <a:ea typeface="Anicon Slab"/>
                <a:cs typeface="Anicon Slab"/>
                <a:sym typeface="Anicon Slab"/>
              </a:rPr>
              <a:t> aux </a:t>
            </a:r>
            <a:r>
              <a:rPr lang="en-US" sz="3660" dirty="0" err="1">
                <a:solidFill>
                  <a:srgbClr val="354B33"/>
                </a:solidFill>
                <a:latin typeface="Anicon Slab"/>
                <a:ea typeface="Anicon Slab"/>
                <a:cs typeface="Anicon Slab"/>
                <a:sym typeface="Anicon Slab"/>
              </a:rPr>
              <a:t>générations</a:t>
            </a:r>
            <a:r>
              <a:rPr lang="en-US" sz="3660" dirty="0">
                <a:solidFill>
                  <a:srgbClr val="354B33"/>
                </a:solidFill>
                <a:latin typeface="Anicon Slab"/>
                <a:ea typeface="Anicon Slab"/>
                <a:cs typeface="Anicon Slab"/>
                <a:sym typeface="Anicon Slab"/>
              </a:rPr>
              <a:t> futures. La </a:t>
            </a:r>
            <a:r>
              <a:rPr lang="en-US" sz="3660" dirty="0" err="1">
                <a:solidFill>
                  <a:srgbClr val="354B33"/>
                </a:solidFill>
                <a:latin typeface="Anicon Slab"/>
                <a:ea typeface="Anicon Slab"/>
                <a:cs typeface="Anicon Slab"/>
                <a:sym typeface="Anicon Slab"/>
              </a:rPr>
              <a:t>mémoire</a:t>
            </a:r>
            <a:r>
              <a:rPr lang="en-US" sz="3660" dirty="0">
                <a:solidFill>
                  <a:srgbClr val="354B33"/>
                </a:solidFill>
                <a:latin typeface="Anicon Slab"/>
                <a:ea typeface="Anicon Slab"/>
                <a:cs typeface="Anicon Slab"/>
                <a:sym typeface="Anicon Slab"/>
              </a:rPr>
              <a:t> </a:t>
            </a:r>
            <a:r>
              <a:rPr lang="en-US" sz="3660" dirty="0" err="1">
                <a:solidFill>
                  <a:srgbClr val="354B33"/>
                </a:solidFill>
                <a:latin typeface="Anicon Slab"/>
                <a:ea typeface="Anicon Slab"/>
                <a:cs typeface="Anicon Slab"/>
                <a:sym typeface="Anicon Slab"/>
              </a:rPr>
              <a:t>n’a</a:t>
            </a:r>
            <a:r>
              <a:rPr lang="en-US" sz="3660" dirty="0">
                <a:solidFill>
                  <a:srgbClr val="354B33"/>
                </a:solidFill>
                <a:latin typeface="Anicon Slab"/>
                <a:ea typeface="Anicon Slab"/>
                <a:cs typeface="Anicon Slab"/>
                <a:sym typeface="Anicon Slab"/>
              </a:rPr>
              <a:t> de </a:t>
            </a:r>
            <a:r>
              <a:rPr lang="en-US" sz="3660" dirty="0" err="1">
                <a:solidFill>
                  <a:srgbClr val="354B33"/>
                </a:solidFill>
                <a:latin typeface="Anicon Slab"/>
                <a:ea typeface="Anicon Slab"/>
                <a:cs typeface="Anicon Slab"/>
                <a:sym typeface="Anicon Slab"/>
              </a:rPr>
              <a:t>sens</a:t>
            </a:r>
            <a:r>
              <a:rPr lang="en-US" sz="3660" dirty="0">
                <a:solidFill>
                  <a:srgbClr val="354B33"/>
                </a:solidFill>
                <a:latin typeface="Anicon Slab"/>
                <a:ea typeface="Anicon Slab"/>
                <a:cs typeface="Anicon Slab"/>
                <a:sym typeface="Anicon Slab"/>
              </a:rPr>
              <a:t> que </a:t>
            </a:r>
            <a:r>
              <a:rPr lang="en-US" sz="3660" dirty="0" err="1">
                <a:solidFill>
                  <a:srgbClr val="354B33"/>
                </a:solidFill>
                <a:latin typeface="Anicon Slab"/>
                <a:ea typeface="Anicon Slab"/>
                <a:cs typeface="Anicon Slab"/>
                <a:sym typeface="Anicon Slab"/>
              </a:rPr>
              <a:t>si</a:t>
            </a:r>
            <a:r>
              <a:rPr lang="en-US" sz="3660" dirty="0">
                <a:solidFill>
                  <a:srgbClr val="354B33"/>
                </a:solidFill>
                <a:latin typeface="Anicon Slab"/>
                <a:ea typeface="Anicon Slab"/>
                <a:cs typeface="Anicon Slab"/>
                <a:sym typeface="Anicon Slab"/>
              </a:rPr>
              <a:t> </a:t>
            </a:r>
            <a:r>
              <a:rPr lang="en-US" sz="3660" dirty="0" err="1">
                <a:solidFill>
                  <a:srgbClr val="354B33"/>
                </a:solidFill>
                <a:latin typeface="Anicon Slab"/>
                <a:ea typeface="Anicon Slab"/>
                <a:cs typeface="Anicon Slab"/>
                <a:sym typeface="Anicon Slab"/>
              </a:rPr>
              <a:t>elle</a:t>
            </a:r>
            <a:r>
              <a:rPr lang="en-US" sz="3660" dirty="0">
                <a:solidFill>
                  <a:srgbClr val="354B33"/>
                </a:solidFill>
                <a:latin typeface="Anicon Slab"/>
                <a:ea typeface="Anicon Slab"/>
                <a:cs typeface="Anicon Slab"/>
                <a:sym typeface="Anicon Slab"/>
              </a:rPr>
              <a:t> </a:t>
            </a:r>
            <a:r>
              <a:rPr lang="en-US" sz="3660" dirty="0" err="1">
                <a:solidFill>
                  <a:srgbClr val="354B33"/>
                </a:solidFill>
                <a:latin typeface="Anicon Slab"/>
                <a:ea typeface="Anicon Slab"/>
                <a:cs typeface="Anicon Slab"/>
                <a:sym typeface="Anicon Slab"/>
              </a:rPr>
              <a:t>devient</a:t>
            </a:r>
            <a:r>
              <a:rPr lang="en-US" sz="3660" dirty="0">
                <a:solidFill>
                  <a:srgbClr val="354B33"/>
                </a:solidFill>
                <a:latin typeface="Anicon Slab"/>
                <a:ea typeface="Anicon Slab"/>
                <a:cs typeface="Anicon Slab"/>
                <a:sym typeface="Anicon Slab"/>
              </a:rPr>
              <a:t> proclamation : </a:t>
            </a:r>
            <a:r>
              <a:rPr lang="en-US" sz="3660" dirty="0" err="1">
                <a:solidFill>
                  <a:srgbClr val="354B33"/>
                </a:solidFill>
                <a:latin typeface="Anicon Slab"/>
                <a:ea typeface="Anicon Slab"/>
                <a:cs typeface="Anicon Slab"/>
                <a:sym typeface="Anicon Slab"/>
              </a:rPr>
              <a:t>annoncer</a:t>
            </a:r>
            <a:r>
              <a:rPr lang="en-US" sz="3660" dirty="0">
                <a:solidFill>
                  <a:srgbClr val="354B33"/>
                </a:solidFill>
                <a:latin typeface="Anicon Slab"/>
                <a:ea typeface="Anicon Slab"/>
                <a:cs typeface="Anicon Slab"/>
                <a:sym typeface="Anicon Slab"/>
              </a:rPr>
              <a:t> </a:t>
            </a:r>
            <a:r>
              <a:rPr lang="en-US" sz="3660" dirty="0" err="1">
                <a:solidFill>
                  <a:srgbClr val="354B33"/>
                </a:solidFill>
                <a:latin typeface="Anicon Slab"/>
                <a:ea typeface="Anicon Slab"/>
                <a:cs typeface="Anicon Slab"/>
                <a:sym typeface="Anicon Slab"/>
              </a:rPr>
              <a:t>ce</a:t>
            </a:r>
            <a:r>
              <a:rPr lang="en-US" sz="3660" dirty="0">
                <a:solidFill>
                  <a:srgbClr val="354B33"/>
                </a:solidFill>
                <a:latin typeface="Anicon Slab"/>
                <a:ea typeface="Anicon Slab"/>
                <a:cs typeface="Anicon Slab"/>
                <a:sym typeface="Anicon Slab"/>
              </a:rPr>
              <a:t> que Dieu a fait et </a:t>
            </a:r>
            <a:r>
              <a:rPr lang="en-US" sz="3660" dirty="0" err="1">
                <a:solidFill>
                  <a:srgbClr val="354B33"/>
                </a:solidFill>
                <a:latin typeface="Anicon Slab"/>
                <a:ea typeface="Anicon Slab"/>
                <a:cs typeface="Anicon Slab"/>
                <a:sym typeface="Anicon Slab"/>
              </a:rPr>
              <a:t>fera</a:t>
            </a:r>
            <a:r>
              <a:rPr lang="en-US" sz="3660" dirty="0">
                <a:solidFill>
                  <a:srgbClr val="354B33"/>
                </a:solidFill>
                <a:latin typeface="Anicon Slab"/>
                <a:ea typeface="Anicon Slab"/>
                <a:cs typeface="Anicon Slab"/>
                <a:sym typeface="Anicon Slab"/>
              </a:rPr>
              <a:t> encore. </a:t>
            </a:r>
            <a:r>
              <a:rPr lang="en-US" sz="3660" dirty="0" err="1">
                <a:solidFill>
                  <a:srgbClr val="354B33"/>
                </a:solidFill>
                <a:latin typeface="Anicon Slab"/>
                <a:ea typeface="Anicon Slab"/>
                <a:cs typeface="Anicon Slab"/>
                <a:sym typeface="Anicon Slab"/>
              </a:rPr>
              <a:t>Dans</a:t>
            </a:r>
            <a:r>
              <a:rPr lang="en-US" sz="3660" dirty="0">
                <a:solidFill>
                  <a:srgbClr val="354B33"/>
                </a:solidFill>
                <a:latin typeface="Anicon Slab"/>
                <a:ea typeface="Anicon Slab"/>
                <a:cs typeface="Anicon Slab"/>
                <a:sym typeface="Anicon Slab"/>
              </a:rPr>
              <a:t> un monde </a:t>
            </a:r>
            <a:r>
              <a:rPr lang="en-US" sz="3660" dirty="0" err="1">
                <a:solidFill>
                  <a:srgbClr val="354B33"/>
                </a:solidFill>
                <a:latin typeface="Anicon Slab"/>
                <a:ea typeface="Anicon Slab"/>
                <a:cs typeface="Anicon Slab"/>
                <a:sym typeface="Anicon Slab"/>
              </a:rPr>
              <a:t>incertain</a:t>
            </a:r>
            <a:r>
              <a:rPr lang="en-US" sz="3660" dirty="0">
                <a:solidFill>
                  <a:srgbClr val="354B33"/>
                </a:solidFill>
                <a:latin typeface="Anicon Slab"/>
                <a:ea typeface="Anicon Slab"/>
                <a:cs typeface="Anicon Slab"/>
                <a:sym typeface="Anicon Slab"/>
              </a:rPr>
              <a:t>, </a:t>
            </a:r>
            <a:r>
              <a:rPr lang="en-US" sz="3660" dirty="0" err="1">
                <a:solidFill>
                  <a:srgbClr val="354B33"/>
                </a:solidFill>
                <a:latin typeface="Anicon Slab"/>
                <a:ea typeface="Anicon Slab"/>
                <a:cs typeface="Anicon Slab"/>
                <a:sym typeface="Anicon Slab"/>
              </a:rPr>
              <a:t>Jésus</a:t>
            </a:r>
            <a:r>
              <a:rPr lang="en-US" sz="3660" dirty="0">
                <a:solidFill>
                  <a:srgbClr val="354B33"/>
                </a:solidFill>
                <a:latin typeface="Anicon Slab"/>
                <a:ea typeface="Anicon Slab"/>
                <a:cs typeface="Anicon Slab"/>
                <a:sym typeface="Anicon Slab"/>
              </a:rPr>
              <a:t> </a:t>
            </a:r>
            <a:r>
              <a:rPr lang="en-US" sz="3660" dirty="0" err="1">
                <a:solidFill>
                  <a:srgbClr val="354B33"/>
                </a:solidFill>
                <a:latin typeface="Anicon Slab"/>
                <a:ea typeface="Anicon Slab"/>
                <a:cs typeface="Anicon Slab"/>
                <a:sym typeface="Anicon Slab"/>
              </a:rPr>
              <a:t>reste</a:t>
            </a:r>
            <a:r>
              <a:rPr lang="en-US" sz="3660" dirty="0">
                <a:solidFill>
                  <a:srgbClr val="354B33"/>
                </a:solidFill>
                <a:latin typeface="Anicon Slab"/>
                <a:ea typeface="Anicon Slab"/>
                <a:cs typeface="Anicon Slab"/>
                <a:sym typeface="Anicon Slab"/>
              </a:rPr>
              <a:t> la </a:t>
            </a:r>
            <a:r>
              <a:rPr lang="en-US" sz="3660" dirty="0" err="1">
                <a:solidFill>
                  <a:srgbClr val="354B33"/>
                </a:solidFill>
                <a:latin typeface="Anicon Slab"/>
                <a:ea typeface="Anicon Slab"/>
                <a:cs typeface="Anicon Slab"/>
                <a:sym typeface="Anicon Slab"/>
              </a:rPr>
              <a:t>seule</a:t>
            </a:r>
            <a:r>
              <a:rPr lang="en-US" sz="3660" dirty="0">
                <a:solidFill>
                  <a:srgbClr val="354B33"/>
                </a:solidFill>
                <a:latin typeface="Anicon Slab"/>
                <a:ea typeface="Anicon Slab"/>
                <a:cs typeface="Anicon Slab"/>
                <a:sym typeface="Anicon Slab"/>
              </a:rPr>
              <a:t> </a:t>
            </a:r>
            <a:r>
              <a:rPr lang="en-US" sz="3660" dirty="0" err="1">
                <a:solidFill>
                  <a:srgbClr val="354B33"/>
                </a:solidFill>
                <a:latin typeface="Anicon Slab"/>
                <a:ea typeface="Anicon Slab"/>
                <a:cs typeface="Anicon Slab"/>
                <a:sym typeface="Anicon Slab"/>
              </a:rPr>
              <a:t>réponse</a:t>
            </a:r>
            <a:r>
              <a:rPr lang="en-US" sz="3660" dirty="0">
                <a:solidFill>
                  <a:srgbClr val="354B33"/>
                </a:solidFill>
                <a:latin typeface="Anicon Slab"/>
                <a:ea typeface="Anicon Slab"/>
                <a:cs typeface="Anicon Slab"/>
                <a:sym typeface="Anicon Slab"/>
              </a:rPr>
              <a:t> ; </a:t>
            </a:r>
            <a:r>
              <a:rPr lang="en-US" sz="3660" dirty="0" err="1">
                <a:solidFill>
                  <a:srgbClr val="354B33"/>
                </a:solidFill>
                <a:latin typeface="Anicon Slab"/>
                <a:ea typeface="Anicon Slab"/>
                <a:cs typeface="Anicon Slab"/>
                <a:sym typeface="Anicon Slab"/>
              </a:rPr>
              <a:t>écoutons</a:t>
            </a:r>
            <a:r>
              <a:rPr lang="en-US" sz="3660" dirty="0">
                <a:solidFill>
                  <a:srgbClr val="354B33"/>
                </a:solidFill>
                <a:latin typeface="Anicon Slab"/>
                <a:ea typeface="Anicon Slab"/>
                <a:cs typeface="Anicon Slab"/>
                <a:sym typeface="Anicon Slab"/>
              </a:rPr>
              <a:t>-le et </a:t>
            </a:r>
            <a:r>
              <a:rPr lang="en-US" sz="3660" dirty="0" err="1">
                <a:solidFill>
                  <a:srgbClr val="354B33"/>
                </a:solidFill>
                <a:latin typeface="Anicon Slab"/>
                <a:ea typeface="Anicon Slab"/>
                <a:cs typeface="Anicon Slab"/>
                <a:sym typeface="Anicon Slab"/>
              </a:rPr>
              <a:t>élevons</a:t>
            </a:r>
            <a:r>
              <a:rPr lang="en-US" sz="3660" dirty="0">
                <a:solidFill>
                  <a:srgbClr val="354B33"/>
                </a:solidFill>
                <a:latin typeface="Anicon Slab"/>
                <a:ea typeface="Anicon Slab"/>
                <a:cs typeface="Anicon Slab"/>
                <a:sym typeface="Anicon Slab"/>
              </a:rPr>
              <a:t> Sa </a:t>
            </a:r>
            <a:r>
              <a:rPr lang="en-US" sz="3660" dirty="0" err="1">
                <a:solidFill>
                  <a:srgbClr val="354B33"/>
                </a:solidFill>
                <a:latin typeface="Anicon Slab"/>
                <a:ea typeface="Anicon Slab"/>
                <a:cs typeface="Anicon Slab"/>
                <a:sym typeface="Anicon Slab"/>
              </a:rPr>
              <a:t>bannière</a:t>
            </a:r>
            <a:r>
              <a:rPr lang="en-US" sz="3660" dirty="0">
                <a:solidFill>
                  <a:srgbClr val="354B33"/>
                </a:solidFill>
                <a:latin typeface="Anicon Slab"/>
                <a:ea typeface="Anicon Slab"/>
                <a:cs typeface="Anicon Slab"/>
                <a:sym typeface="Anicon Slab"/>
              </a:rPr>
              <a:t> pour que </a:t>
            </a:r>
            <a:r>
              <a:rPr lang="en-US" sz="3660" dirty="0" err="1">
                <a:solidFill>
                  <a:srgbClr val="354B33"/>
                </a:solidFill>
                <a:latin typeface="Anicon Slab"/>
                <a:ea typeface="Anicon Slab"/>
                <a:cs typeface="Anicon Slab"/>
                <a:sym typeface="Anicon Slab"/>
              </a:rPr>
              <a:t>Ses</a:t>
            </a:r>
            <a:r>
              <a:rPr lang="en-US" sz="3660" dirty="0">
                <a:solidFill>
                  <a:srgbClr val="354B33"/>
                </a:solidFill>
                <a:latin typeface="Anicon Slab"/>
                <a:ea typeface="Anicon Slab"/>
                <a:cs typeface="Anicon Slab"/>
                <a:sym typeface="Anicon Slab"/>
              </a:rPr>
              <a:t> </a:t>
            </a:r>
            <a:r>
              <a:rPr lang="en-US" sz="3660" dirty="0" err="1">
                <a:solidFill>
                  <a:srgbClr val="354B33"/>
                </a:solidFill>
                <a:latin typeface="Anicon Slab"/>
                <a:ea typeface="Anicon Slab"/>
                <a:cs typeface="Anicon Slab"/>
                <a:sym typeface="Anicon Slab"/>
              </a:rPr>
              <a:t>merveilles</a:t>
            </a:r>
            <a:r>
              <a:rPr lang="en-US" sz="3660" dirty="0">
                <a:solidFill>
                  <a:srgbClr val="354B33"/>
                </a:solidFill>
                <a:latin typeface="Anicon Slab"/>
                <a:ea typeface="Anicon Slab"/>
                <a:cs typeface="Anicon Slab"/>
                <a:sym typeface="Anicon Slab"/>
              </a:rPr>
              <a:t> </a:t>
            </a:r>
            <a:r>
              <a:rPr lang="en-US" sz="3660" dirty="0" err="1">
                <a:solidFill>
                  <a:srgbClr val="354B33"/>
                </a:solidFill>
                <a:latin typeface="Anicon Slab"/>
                <a:ea typeface="Anicon Slab"/>
                <a:cs typeface="Anicon Slab"/>
                <a:sym typeface="Anicon Slab"/>
              </a:rPr>
              <a:t>soient</a:t>
            </a:r>
            <a:r>
              <a:rPr lang="en-US" sz="3660" dirty="0">
                <a:solidFill>
                  <a:srgbClr val="354B33"/>
                </a:solidFill>
                <a:latin typeface="Anicon Slab"/>
                <a:ea typeface="Anicon Slab"/>
                <a:cs typeface="Anicon Slab"/>
                <a:sym typeface="Anicon Slab"/>
              </a:rPr>
              <a:t> </a:t>
            </a:r>
            <a:r>
              <a:rPr lang="en-US" sz="3660" dirty="0" err="1">
                <a:solidFill>
                  <a:srgbClr val="354B33"/>
                </a:solidFill>
                <a:latin typeface="Anicon Slab"/>
                <a:ea typeface="Anicon Slab"/>
                <a:cs typeface="Anicon Slab"/>
                <a:sym typeface="Anicon Slab"/>
              </a:rPr>
              <a:t>connues</a:t>
            </a:r>
            <a:r>
              <a:rPr lang="en-US" sz="3660" dirty="0">
                <a:solidFill>
                  <a:srgbClr val="354B33"/>
                </a:solidFill>
                <a:latin typeface="Anicon Slab"/>
                <a:ea typeface="Anicon Slab"/>
                <a:cs typeface="Anicon Slab"/>
                <a:sym typeface="Anicon Slab"/>
              </a:rPr>
              <a:t>.</a:t>
            </a:r>
          </a:p>
        </p:txBody>
      </p:sp>
      <p:grpSp>
        <p:nvGrpSpPr>
          <p:cNvPr id="3" name="Group 3"/>
          <p:cNvGrpSpPr>
            <a:grpSpLocks noChangeAspect="1"/>
          </p:cNvGrpSpPr>
          <p:nvPr/>
        </p:nvGrpSpPr>
        <p:grpSpPr>
          <a:xfrm>
            <a:off x="12540230" y="4539230"/>
            <a:ext cx="5747770" cy="5747770"/>
            <a:chOff x="0" y="0"/>
            <a:chExt cx="6350000" cy="6350000"/>
          </a:xfrm>
        </p:grpSpPr>
        <p:sp>
          <p:nvSpPr>
            <p:cNvPr id="4" name="Freeform 4"/>
            <p:cNvSpPr/>
            <p:nvPr/>
          </p:nvSpPr>
          <p:spPr>
            <a:xfrm>
              <a:off x="0" y="0"/>
              <a:ext cx="6350000" cy="6350000"/>
            </a:xfrm>
            <a:custGeom>
              <a:avLst/>
              <a:gdLst/>
              <a:ahLst/>
              <a:cxnLst/>
              <a:rect l="l" t="t" r="r" b="b"/>
              <a:pathLst>
                <a:path w="6350000" h="6350000">
                  <a:moveTo>
                    <a:pt x="0" y="3175000"/>
                  </a:moveTo>
                  <a:cubicBezTo>
                    <a:pt x="0" y="4928870"/>
                    <a:pt x="1421130" y="6350000"/>
                    <a:pt x="3175000" y="6350000"/>
                  </a:cubicBezTo>
                  <a:lnTo>
                    <a:pt x="6350000" y="6350000"/>
                  </a:lnTo>
                  <a:lnTo>
                    <a:pt x="6350000" y="3175000"/>
                  </a:lnTo>
                  <a:cubicBezTo>
                    <a:pt x="6350000" y="1421130"/>
                    <a:pt x="4928870" y="0"/>
                    <a:pt x="3175000" y="0"/>
                  </a:cubicBezTo>
                  <a:cubicBezTo>
                    <a:pt x="1421130" y="0"/>
                    <a:pt x="0" y="1421130"/>
                    <a:pt x="0" y="3175000"/>
                  </a:cubicBezTo>
                  <a:close/>
                </a:path>
              </a:pathLst>
            </a:custGeom>
            <a:solidFill>
              <a:srgbClr val="354B33"/>
            </a:solidFill>
          </p:spPr>
        </p:sp>
        <p:sp>
          <p:nvSpPr>
            <p:cNvPr id="5" name="Freeform 5"/>
            <p:cNvSpPr/>
            <p:nvPr/>
          </p:nvSpPr>
          <p:spPr>
            <a:xfrm>
              <a:off x="391160" y="364490"/>
              <a:ext cx="5619750" cy="5621020"/>
            </a:xfrm>
            <a:custGeom>
              <a:avLst/>
              <a:gdLst/>
              <a:ahLst/>
              <a:cxnLst/>
              <a:rect l="l" t="t" r="r" b="b"/>
              <a:pathLst>
                <a:path w="5619750" h="5621020">
                  <a:moveTo>
                    <a:pt x="2810510" y="0"/>
                  </a:moveTo>
                  <a:cubicBezTo>
                    <a:pt x="4362450" y="0"/>
                    <a:pt x="5619750" y="1258570"/>
                    <a:pt x="5619750" y="2810510"/>
                  </a:cubicBezTo>
                  <a:cubicBezTo>
                    <a:pt x="5619750" y="4362450"/>
                    <a:pt x="4361180" y="5621020"/>
                    <a:pt x="2810510" y="5621020"/>
                  </a:cubicBezTo>
                  <a:cubicBezTo>
                    <a:pt x="1258570" y="5621020"/>
                    <a:pt x="0" y="4362450"/>
                    <a:pt x="0" y="2810510"/>
                  </a:cubicBezTo>
                  <a:cubicBezTo>
                    <a:pt x="1270" y="1258570"/>
                    <a:pt x="1258570" y="0"/>
                    <a:pt x="2810510" y="0"/>
                  </a:cubicBezTo>
                  <a:close/>
                </a:path>
              </a:pathLst>
            </a:custGeom>
            <a:blipFill>
              <a:blip r:embed="rId2"/>
              <a:stretch>
                <a:fillRect l="-25061" r="-25116" b="-34"/>
              </a:stretch>
            </a:blipFill>
          </p:spPr>
        </p:sp>
      </p:grpSp>
      <p:sp>
        <p:nvSpPr>
          <p:cNvPr id="6" name="TextBox 6"/>
          <p:cNvSpPr txBox="1"/>
          <p:nvPr/>
        </p:nvSpPr>
        <p:spPr>
          <a:xfrm>
            <a:off x="1028700" y="685800"/>
            <a:ext cx="4331571" cy="3052063"/>
          </a:xfrm>
          <a:prstGeom prst="rect">
            <a:avLst/>
          </a:prstGeom>
        </p:spPr>
        <p:txBody>
          <a:bodyPr lIns="0" tIns="0" rIns="0" bIns="0" rtlCol="0" anchor="t">
            <a:spAutoFit/>
          </a:bodyPr>
          <a:lstStyle/>
          <a:p>
            <a:pPr algn="ctr">
              <a:lnSpc>
                <a:spcPts val="24896"/>
              </a:lnSpc>
            </a:pPr>
            <a:r>
              <a:rPr lang="en-US" sz="17782">
                <a:solidFill>
                  <a:srgbClr val="354B33"/>
                </a:solidFill>
                <a:latin typeface="Bebas Neue"/>
                <a:ea typeface="Bebas Neue"/>
                <a:cs typeface="Bebas Neue"/>
                <a:sym typeface="Bebas Neue"/>
              </a:rPr>
              <a:t>JOUR 1</a:t>
            </a:r>
          </a:p>
        </p:txBody>
      </p:sp>
      <p:sp>
        <p:nvSpPr>
          <p:cNvPr id="7" name="TextBox 7"/>
          <p:cNvSpPr txBox="1"/>
          <p:nvPr/>
        </p:nvSpPr>
        <p:spPr>
          <a:xfrm>
            <a:off x="1028700" y="3068560"/>
            <a:ext cx="16649700" cy="1303242"/>
          </a:xfrm>
          <a:prstGeom prst="rect">
            <a:avLst/>
          </a:prstGeom>
        </p:spPr>
        <p:txBody>
          <a:bodyPr wrap="square" lIns="0" tIns="0" rIns="0" bIns="0" rtlCol="0" anchor="t">
            <a:spAutoFit/>
          </a:bodyPr>
          <a:lstStyle/>
          <a:p>
            <a:pPr algn="just">
              <a:lnSpc>
                <a:spcPts val="11117"/>
              </a:lnSpc>
              <a:spcBef>
                <a:spcPct val="0"/>
              </a:spcBef>
            </a:pPr>
            <a:r>
              <a:rPr lang="en-US" sz="7941" dirty="0">
                <a:solidFill>
                  <a:srgbClr val="354B33"/>
                </a:solidFill>
                <a:latin typeface="Anicon Slab"/>
                <a:ea typeface="Anicon Slab"/>
                <a:cs typeface="Anicon Slab"/>
                <a:sym typeface="Anicon Slab"/>
              </a:rPr>
              <a:t>SE SOUVENIR : Ne pas </a:t>
            </a:r>
            <a:r>
              <a:rPr lang="en-US" sz="7941" dirty="0" err="1">
                <a:solidFill>
                  <a:srgbClr val="354B33"/>
                </a:solidFill>
                <a:latin typeface="Anicon Slab"/>
                <a:ea typeface="Anicon Slab"/>
                <a:cs typeface="Anicon Slab"/>
                <a:sym typeface="Anicon Slab"/>
              </a:rPr>
              <a:t>cacher</a:t>
            </a:r>
            <a:r>
              <a:rPr lang="en-US" sz="7941" dirty="0">
                <a:solidFill>
                  <a:srgbClr val="354B33"/>
                </a:solidFill>
                <a:latin typeface="Anicon Slab"/>
                <a:ea typeface="Anicon Slab"/>
                <a:cs typeface="Anicon Slab"/>
                <a:sym typeface="Anicon Slab"/>
              </a:rPr>
              <a:t> </a:t>
            </a:r>
            <a:r>
              <a:rPr lang="en-US" sz="7941" dirty="0" err="1">
                <a:solidFill>
                  <a:srgbClr val="354B33"/>
                </a:solidFill>
                <a:latin typeface="Anicon Slab"/>
                <a:ea typeface="Anicon Slab"/>
                <a:cs typeface="Anicon Slab"/>
                <a:sym typeface="Anicon Slab"/>
              </a:rPr>
              <a:t>ce</a:t>
            </a:r>
            <a:r>
              <a:rPr lang="en-US" sz="7941" dirty="0">
                <a:solidFill>
                  <a:srgbClr val="354B33"/>
                </a:solidFill>
                <a:latin typeface="Anicon Slab"/>
                <a:ea typeface="Anicon Slab"/>
                <a:cs typeface="Anicon Slab"/>
                <a:sym typeface="Anicon Slab"/>
              </a:rPr>
              <a:t> que Dieu a </a:t>
            </a:r>
            <a:r>
              <a:rPr lang="en-US" sz="7941" dirty="0" err="1">
                <a:solidFill>
                  <a:srgbClr val="354B33"/>
                </a:solidFill>
                <a:latin typeface="Anicon Slab"/>
                <a:ea typeface="Anicon Slab"/>
                <a:cs typeface="Anicon Slab"/>
                <a:sym typeface="Anicon Slab"/>
              </a:rPr>
              <a:t>révélé</a:t>
            </a:r>
            <a:endParaRPr lang="en-US" sz="7941" dirty="0">
              <a:solidFill>
                <a:srgbClr val="354B33"/>
              </a:solidFill>
              <a:latin typeface="Anicon Slab"/>
              <a:ea typeface="Anicon Slab"/>
              <a:cs typeface="Anicon Slab"/>
              <a:sym typeface="Anicon Slab"/>
            </a:endParaRPr>
          </a:p>
        </p:txBody>
      </p:sp>
      <p:sp>
        <p:nvSpPr>
          <p:cNvPr id="8" name="TextBox 8"/>
          <p:cNvSpPr txBox="1"/>
          <p:nvPr/>
        </p:nvSpPr>
        <p:spPr>
          <a:xfrm>
            <a:off x="14179086" y="2352249"/>
            <a:ext cx="3080214" cy="842594"/>
          </a:xfrm>
          <a:prstGeom prst="rect">
            <a:avLst/>
          </a:prstGeom>
        </p:spPr>
        <p:txBody>
          <a:bodyPr lIns="0" tIns="0" rIns="0" bIns="0" rtlCol="0" anchor="t">
            <a:spAutoFit/>
          </a:bodyPr>
          <a:lstStyle/>
          <a:p>
            <a:pPr algn="ctr">
              <a:lnSpc>
                <a:spcPts val="6524"/>
              </a:lnSpc>
              <a:spcBef>
                <a:spcPct val="0"/>
              </a:spcBef>
            </a:pPr>
            <a:r>
              <a:rPr lang="en-US" sz="4660">
                <a:solidFill>
                  <a:srgbClr val="354B33"/>
                </a:solidFill>
                <a:latin typeface="Anicon Slab"/>
                <a:ea typeface="Anicon Slab"/>
                <a:cs typeface="Anicon Slab"/>
                <a:sym typeface="Anicon Slab"/>
              </a:rPr>
              <a:t>Psaume 78.1-4</a:t>
            </a:r>
          </a:p>
        </p:txBody>
      </p:sp>
      <p:sp>
        <p:nvSpPr>
          <p:cNvPr id="9" name="AutoShape 9"/>
          <p:cNvSpPr/>
          <p:nvPr/>
        </p:nvSpPr>
        <p:spPr>
          <a:xfrm flipV="1">
            <a:off x="7304241" y="2221359"/>
            <a:ext cx="10981968" cy="80963"/>
          </a:xfrm>
          <a:prstGeom prst="line">
            <a:avLst/>
          </a:prstGeom>
          <a:ln w="161925" cap="flat">
            <a:solidFill>
              <a:srgbClr val="354B33"/>
            </a:solidFill>
            <a:prstDash val="solid"/>
            <a:headEnd type="none" w="sm" len="sm"/>
            <a:tailEnd type="none" w="sm" len="sm"/>
          </a:ln>
        </p:spPr>
      </p:sp>
      <p:sp>
        <p:nvSpPr>
          <p:cNvPr id="10" name="AutoShape 10"/>
          <p:cNvSpPr/>
          <p:nvPr/>
        </p:nvSpPr>
        <p:spPr>
          <a:xfrm flipV="1">
            <a:off x="7304838" y="1940376"/>
            <a:ext cx="10981968" cy="80963"/>
          </a:xfrm>
          <a:prstGeom prst="line">
            <a:avLst/>
          </a:prstGeom>
          <a:ln w="161925" cap="flat">
            <a:solidFill>
              <a:srgbClr val="354B33"/>
            </a:solidFill>
            <a:prstDash val="solid"/>
            <a:headEnd type="none" w="sm" len="sm"/>
            <a:tailEnd type="none" w="sm" len="sm"/>
          </a:ln>
        </p:spPr>
      </p:sp>
      <p:sp>
        <p:nvSpPr>
          <p:cNvPr id="11" name="AutoShape 11"/>
          <p:cNvSpPr/>
          <p:nvPr/>
        </p:nvSpPr>
        <p:spPr>
          <a:xfrm flipV="1">
            <a:off x="7305435" y="1659393"/>
            <a:ext cx="10981968" cy="80963"/>
          </a:xfrm>
          <a:prstGeom prst="line">
            <a:avLst/>
          </a:prstGeom>
          <a:ln w="161925" cap="flat">
            <a:solidFill>
              <a:srgbClr val="354B33"/>
            </a:solidFill>
            <a:prstDash val="solid"/>
            <a:headEnd type="none" w="sm" len="sm"/>
            <a:tailEnd type="none" w="sm" len="sm"/>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08A"/>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080561" y="-102870"/>
            <a:ext cx="6207439" cy="620743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6350000"/>
                  </a:moveTo>
                  <a:cubicBezTo>
                    <a:pt x="4928870" y="6350000"/>
                    <a:pt x="6350000" y="4928870"/>
                    <a:pt x="6350000" y="3175000"/>
                  </a:cubicBezTo>
                  <a:lnTo>
                    <a:pt x="6350000" y="0"/>
                  </a:lnTo>
                  <a:lnTo>
                    <a:pt x="3175000" y="0"/>
                  </a:lnTo>
                  <a:cubicBezTo>
                    <a:pt x="1421130" y="0"/>
                    <a:pt x="0" y="1421130"/>
                    <a:pt x="0" y="3175000"/>
                  </a:cubicBezTo>
                  <a:cubicBezTo>
                    <a:pt x="0" y="4928870"/>
                    <a:pt x="1421130" y="6350000"/>
                    <a:pt x="3175000" y="6350000"/>
                  </a:cubicBezTo>
                  <a:close/>
                </a:path>
              </a:pathLst>
            </a:custGeom>
            <a:solidFill>
              <a:srgbClr val="354B33"/>
            </a:solidFill>
          </p:spPr>
        </p:sp>
        <p:sp>
          <p:nvSpPr>
            <p:cNvPr id="4" name="Freeform 4"/>
            <p:cNvSpPr/>
            <p:nvPr/>
          </p:nvSpPr>
          <p:spPr>
            <a:xfrm>
              <a:off x="353169" y="339062"/>
              <a:ext cx="5643663" cy="5618537"/>
            </a:xfrm>
            <a:custGeom>
              <a:avLst/>
              <a:gdLst/>
              <a:ahLst/>
              <a:cxnLst/>
              <a:rect l="l" t="t" r="r" b="b"/>
              <a:pathLst>
                <a:path w="5643663" h="5618537">
                  <a:moveTo>
                    <a:pt x="2821831" y="28"/>
                  </a:moveTo>
                  <a:cubicBezTo>
                    <a:pt x="1815193" y="-4474"/>
                    <a:pt x="883090" y="529978"/>
                    <a:pt x="378467" y="1401009"/>
                  </a:cubicBezTo>
                  <a:cubicBezTo>
                    <a:pt x="-126156" y="2272040"/>
                    <a:pt x="-126156" y="3346496"/>
                    <a:pt x="378467" y="4217527"/>
                  </a:cubicBezTo>
                  <a:cubicBezTo>
                    <a:pt x="883090" y="5088559"/>
                    <a:pt x="1815193" y="5623010"/>
                    <a:pt x="2821831" y="5618508"/>
                  </a:cubicBezTo>
                  <a:cubicBezTo>
                    <a:pt x="3828469" y="5623010"/>
                    <a:pt x="4760572" y="5088559"/>
                    <a:pt x="5265195" y="4217527"/>
                  </a:cubicBezTo>
                  <a:cubicBezTo>
                    <a:pt x="5769818" y="3346496"/>
                    <a:pt x="5769818" y="2272040"/>
                    <a:pt x="5265195" y="1401009"/>
                  </a:cubicBezTo>
                  <a:cubicBezTo>
                    <a:pt x="4760572" y="529978"/>
                    <a:pt x="3828469" y="-4474"/>
                    <a:pt x="2821831" y="28"/>
                  </a:cubicBezTo>
                  <a:close/>
                </a:path>
              </a:pathLst>
            </a:custGeom>
            <a:blipFill>
              <a:blip r:embed="rId2"/>
              <a:stretch>
                <a:fillRect l="-36329" r="-36377" b="-15585"/>
              </a:stretch>
            </a:blipFill>
          </p:spPr>
        </p:sp>
      </p:grpSp>
      <p:sp>
        <p:nvSpPr>
          <p:cNvPr id="5" name="TextBox 5"/>
          <p:cNvSpPr txBox="1"/>
          <p:nvPr/>
        </p:nvSpPr>
        <p:spPr>
          <a:xfrm>
            <a:off x="1778955" y="3694379"/>
            <a:ext cx="7151644" cy="2846297"/>
          </a:xfrm>
          <a:prstGeom prst="rect">
            <a:avLst/>
          </a:prstGeom>
        </p:spPr>
        <p:txBody>
          <a:bodyPr lIns="0" tIns="0" rIns="0" bIns="0" rtlCol="0" anchor="t">
            <a:spAutoFit/>
          </a:bodyPr>
          <a:lstStyle/>
          <a:p>
            <a:pPr algn="l">
              <a:lnSpc>
                <a:spcPts val="11117"/>
              </a:lnSpc>
              <a:spcBef>
                <a:spcPct val="0"/>
              </a:spcBef>
            </a:pPr>
            <a:r>
              <a:rPr lang="en-US" sz="7941">
                <a:solidFill>
                  <a:srgbClr val="354B33"/>
                </a:solidFill>
                <a:latin typeface="Anicon Slab"/>
                <a:ea typeface="Anicon Slab"/>
                <a:cs typeface="Anicon Slab"/>
                <a:sym typeface="Anicon Slab"/>
              </a:rPr>
              <a:t>Unité et coopération:</a:t>
            </a:r>
          </a:p>
          <a:p>
            <a:pPr algn="l">
              <a:lnSpc>
                <a:spcPts val="11117"/>
              </a:lnSpc>
              <a:spcBef>
                <a:spcPct val="0"/>
              </a:spcBef>
            </a:pPr>
            <a:endParaRPr lang="en-US" sz="7941">
              <a:solidFill>
                <a:srgbClr val="354B33"/>
              </a:solidFill>
              <a:latin typeface="Anicon Slab"/>
              <a:ea typeface="Anicon Slab"/>
              <a:cs typeface="Anicon Slab"/>
              <a:sym typeface="Anicon Slab"/>
            </a:endParaRPr>
          </a:p>
        </p:txBody>
      </p:sp>
      <p:sp>
        <p:nvSpPr>
          <p:cNvPr id="6" name="AutoShape 6"/>
          <p:cNvSpPr/>
          <p:nvPr/>
        </p:nvSpPr>
        <p:spPr>
          <a:xfrm flipH="1" flipV="1">
            <a:off x="2421881" y="5529779"/>
            <a:ext cx="80963" cy="10981968"/>
          </a:xfrm>
          <a:prstGeom prst="line">
            <a:avLst/>
          </a:prstGeom>
          <a:ln w="161925" cap="flat">
            <a:solidFill>
              <a:srgbClr val="354B33"/>
            </a:solidFill>
            <a:prstDash val="solid"/>
            <a:headEnd type="none" w="sm" len="sm"/>
            <a:tailEnd type="none" w="sm" len="sm"/>
          </a:ln>
        </p:spPr>
      </p:sp>
      <p:sp>
        <p:nvSpPr>
          <p:cNvPr id="7" name="AutoShape 7"/>
          <p:cNvSpPr/>
          <p:nvPr/>
        </p:nvSpPr>
        <p:spPr>
          <a:xfrm flipH="1" flipV="1">
            <a:off x="2140898" y="5529182"/>
            <a:ext cx="80963" cy="10981968"/>
          </a:xfrm>
          <a:prstGeom prst="line">
            <a:avLst/>
          </a:prstGeom>
          <a:ln w="161925" cap="flat">
            <a:solidFill>
              <a:srgbClr val="354B33"/>
            </a:solidFill>
            <a:prstDash val="solid"/>
            <a:headEnd type="none" w="sm" len="sm"/>
            <a:tailEnd type="none" w="sm" len="sm"/>
          </a:ln>
        </p:spPr>
      </p:sp>
      <p:sp>
        <p:nvSpPr>
          <p:cNvPr id="8" name="AutoShape 8"/>
          <p:cNvSpPr/>
          <p:nvPr/>
        </p:nvSpPr>
        <p:spPr>
          <a:xfrm flipH="1" flipV="1">
            <a:off x="1859915" y="5528585"/>
            <a:ext cx="80963" cy="10981968"/>
          </a:xfrm>
          <a:prstGeom prst="line">
            <a:avLst/>
          </a:prstGeom>
          <a:ln w="161925" cap="flat">
            <a:solidFill>
              <a:srgbClr val="354B33"/>
            </a:solidFill>
            <a:prstDash val="solid"/>
            <a:headEnd type="none" w="sm" len="sm"/>
            <a:tailEnd type="none" w="sm" len="sm"/>
          </a:ln>
        </p:spPr>
      </p:sp>
      <p:grpSp>
        <p:nvGrpSpPr>
          <p:cNvPr id="9" name="Group 9"/>
          <p:cNvGrpSpPr/>
          <p:nvPr/>
        </p:nvGrpSpPr>
        <p:grpSpPr>
          <a:xfrm>
            <a:off x="1333846" y="1338388"/>
            <a:ext cx="8042443" cy="1822798"/>
            <a:chOff x="0" y="0"/>
            <a:chExt cx="1950953" cy="442178"/>
          </a:xfrm>
        </p:grpSpPr>
        <p:sp>
          <p:nvSpPr>
            <p:cNvPr id="10" name="Freeform 10"/>
            <p:cNvSpPr/>
            <p:nvPr/>
          </p:nvSpPr>
          <p:spPr>
            <a:xfrm>
              <a:off x="0" y="0"/>
              <a:ext cx="1950953" cy="442178"/>
            </a:xfrm>
            <a:custGeom>
              <a:avLst/>
              <a:gdLst/>
              <a:ahLst/>
              <a:cxnLst/>
              <a:rect l="l" t="t" r="r" b="b"/>
              <a:pathLst>
                <a:path w="1950953" h="442178">
                  <a:moveTo>
                    <a:pt x="1747753" y="0"/>
                  </a:moveTo>
                  <a:lnTo>
                    <a:pt x="0" y="0"/>
                  </a:lnTo>
                  <a:lnTo>
                    <a:pt x="0" y="442178"/>
                  </a:lnTo>
                  <a:lnTo>
                    <a:pt x="1747753" y="442178"/>
                  </a:lnTo>
                  <a:lnTo>
                    <a:pt x="1950953" y="221089"/>
                  </a:lnTo>
                  <a:lnTo>
                    <a:pt x="1747753" y="0"/>
                  </a:lnTo>
                  <a:close/>
                </a:path>
              </a:pathLst>
            </a:custGeom>
            <a:solidFill>
              <a:srgbClr val="000000">
                <a:alpha val="0"/>
              </a:srgbClr>
            </a:solidFill>
            <a:ln w="95250" cap="sq">
              <a:solidFill>
                <a:srgbClr val="354B33"/>
              </a:solidFill>
              <a:prstDash val="solid"/>
              <a:miter/>
            </a:ln>
          </p:spPr>
        </p:sp>
        <p:sp>
          <p:nvSpPr>
            <p:cNvPr id="11" name="TextBox 11"/>
            <p:cNvSpPr txBox="1"/>
            <p:nvPr/>
          </p:nvSpPr>
          <p:spPr>
            <a:xfrm>
              <a:off x="0" y="-38100"/>
              <a:ext cx="1836653" cy="480278"/>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1778955" y="1217157"/>
            <a:ext cx="7786563" cy="2165937"/>
          </a:xfrm>
          <a:prstGeom prst="rect">
            <a:avLst/>
          </a:prstGeom>
        </p:spPr>
        <p:txBody>
          <a:bodyPr lIns="0" tIns="0" rIns="0" bIns="0" rtlCol="0" anchor="t">
            <a:spAutoFit/>
          </a:bodyPr>
          <a:lstStyle/>
          <a:p>
            <a:pPr algn="l">
              <a:lnSpc>
                <a:spcPts val="17642"/>
              </a:lnSpc>
            </a:pPr>
            <a:r>
              <a:rPr lang="en-US" sz="12601">
                <a:solidFill>
                  <a:srgbClr val="354B33"/>
                </a:solidFill>
                <a:latin typeface="Bebas Neue"/>
                <a:ea typeface="Bebas Neue"/>
                <a:cs typeface="Bebas Neue"/>
                <a:sym typeface="Bebas Neue"/>
              </a:rPr>
              <a:t>enjeu jour 1</a:t>
            </a:r>
          </a:p>
        </p:txBody>
      </p:sp>
      <p:sp>
        <p:nvSpPr>
          <p:cNvPr id="13" name="TextBox 13"/>
          <p:cNvSpPr txBox="1"/>
          <p:nvPr/>
        </p:nvSpPr>
        <p:spPr>
          <a:xfrm>
            <a:off x="5355068" y="4962525"/>
            <a:ext cx="11388833" cy="3473019"/>
          </a:xfrm>
          <a:prstGeom prst="rect">
            <a:avLst/>
          </a:prstGeom>
        </p:spPr>
        <p:txBody>
          <a:bodyPr lIns="0" tIns="0" rIns="0" bIns="0" rtlCol="0" anchor="t">
            <a:spAutoFit/>
          </a:bodyPr>
          <a:lstStyle/>
          <a:p>
            <a:pPr marL="1407013" lvl="1" indent="-703507" algn="l">
              <a:lnSpc>
                <a:spcPts val="9123"/>
              </a:lnSpc>
              <a:buFont typeface="Arial"/>
              <a:buChar char="•"/>
            </a:pPr>
            <a:r>
              <a:rPr lang="en-US" sz="6516">
                <a:solidFill>
                  <a:srgbClr val="354B33"/>
                </a:solidFill>
                <a:latin typeface="Anicon Slab"/>
                <a:ea typeface="Anicon Slab"/>
                <a:cs typeface="Anicon Slab"/>
                <a:sym typeface="Anicon Slab"/>
              </a:rPr>
              <a:t>Entre les générations</a:t>
            </a:r>
          </a:p>
          <a:p>
            <a:pPr marL="1407013" lvl="1" indent="-703507" algn="l">
              <a:lnSpc>
                <a:spcPts val="9123"/>
              </a:lnSpc>
              <a:buFont typeface="Arial"/>
              <a:buChar char="•"/>
            </a:pPr>
            <a:r>
              <a:rPr lang="en-US" sz="6516">
                <a:solidFill>
                  <a:srgbClr val="354B33"/>
                </a:solidFill>
                <a:latin typeface="Anicon Slab"/>
                <a:ea typeface="Anicon Slab"/>
                <a:cs typeface="Anicon Slab"/>
                <a:sym typeface="Anicon Slab"/>
              </a:rPr>
              <a:t>Dans les territoires</a:t>
            </a:r>
          </a:p>
          <a:p>
            <a:pPr marL="1407013" lvl="1" indent="-703507" algn="l">
              <a:lnSpc>
                <a:spcPts val="9123"/>
              </a:lnSpc>
              <a:buFont typeface="Arial"/>
              <a:buChar char="•"/>
            </a:pPr>
            <a:r>
              <a:rPr lang="en-US" sz="6516">
                <a:solidFill>
                  <a:srgbClr val="354B33"/>
                </a:solidFill>
                <a:latin typeface="Anicon Slab"/>
                <a:ea typeface="Anicon Slab"/>
                <a:cs typeface="Anicon Slab"/>
                <a:sym typeface="Anicon Slab"/>
              </a:rPr>
              <a:t>Avec les Églises issues des diasporas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08A"/>
        </a:solidFill>
        <a:effectLst/>
      </p:bgPr>
    </p:bg>
    <p:spTree>
      <p:nvGrpSpPr>
        <p:cNvPr id="1" name=""/>
        <p:cNvGrpSpPr/>
        <p:nvPr/>
      </p:nvGrpSpPr>
      <p:grpSpPr>
        <a:xfrm>
          <a:off x="0" y="0"/>
          <a:ext cx="0" cy="0"/>
          <a:chOff x="0" y="0"/>
          <a:chExt cx="0" cy="0"/>
        </a:xfrm>
      </p:grpSpPr>
      <p:sp>
        <p:nvSpPr>
          <p:cNvPr id="2" name="TextBox 2"/>
          <p:cNvSpPr txBox="1"/>
          <p:nvPr/>
        </p:nvSpPr>
        <p:spPr>
          <a:xfrm>
            <a:off x="1028700" y="4705182"/>
            <a:ext cx="11511530" cy="4270867"/>
          </a:xfrm>
          <a:prstGeom prst="rect">
            <a:avLst/>
          </a:prstGeom>
        </p:spPr>
        <p:txBody>
          <a:bodyPr lIns="0" tIns="0" rIns="0" bIns="0" rtlCol="0" anchor="t">
            <a:spAutoFit/>
          </a:bodyPr>
          <a:lstStyle/>
          <a:p>
            <a:pPr algn="l">
              <a:lnSpc>
                <a:spcPts val="5618"/>
              </a:lnSpc>
            </a:pPr>
            <a:r>
              <a:rPr lang="en-US" sz="4013">
                <a:solidFill>
                  <a:srgbClr val="354B33"/>
                </a:solidFill>
                <a:latin typeface="Anicon Slab"/>
                <a:ea typeface="Anicon Slab"/>
                <a:cs typeface="Anicon Slab"/>
                <a:sym typeface="Anicon Slab"/>
              </a:rPr>
              <a:t>La Parole de Dieu nous appelle à nous souvenir de ses œuvres et à transmettre fidèlement ce témoignage aux générations futures. Cette discipline, loin d’être naturelle, préserve le peuple de Dieu des erreurs du passé et nourrit sa fidélité. La question demeure : ceux qui nous suivront pourront-ils dire que nous avons gardé et transmis ce précieux héritage ?</a:t>
            </a:r>
          </a:p>
        </p:txBody>
      </p:sp>
      <p:grpSp>
        <p:nvGrpSpPr>
          <p:cNvPr id="3" name="Group 3"/>
          <p:cNvGrpSpPr>
            <a:grpSpLocks noChangeAspect="1"/>
          </p:cNvGrpSpPr>
          <p:nvPr/>
        </p:nvGrpSpPr>
        <p:grpSpPr>
          <a:xfrm>
            <a:off x="12540230" y="4539230"/>
            <a:ext cx="5747770" cy="5747770"/>
            <a:chOff x="0" y="0"/>
            <a:chExt cx="6350000" cy="6350000"/>
          </a:xfrm>
        </p:grpSpPr>
        <p:sp>
          <p:nvSpPr>
            <p:cNvPr id="4" name="Freeform 4"/>
            <p:cNvSpPr/>
            <p:nvPr/>
          </p:nvSpPr>
          <p:spPr>
            <a:xfrm>
              <a:off x="0" y="0"/>
              <a:ext cx="6350000" cy="6350000"/>
            </a:xfrm>
            <a:custGeom>
              <a:avLst/>
              <a:gdLst/>
              <a:ahLst/>
              <a:cxnLst/>
              <a:rect l="l" t="t" r="r" b="b"/>
              <a:pathLst>
                <a:path w="6350000" h="6350000">
                  <a:moveTo>
                    <a:pt x="0" y="3175000"/>
                  </a:moveTo>
                  <a:cubicBezTo>
                    <a:pt x="0" y="4928870"/>
                    <a:pt x="1421130" y="6350000"/>
                    <a:pt x="3175000" y="6350000"/>
                  </a:cubicBezTo>
                  <a:lnTo>
                    <a:pt x="6350000" y="6350000"/>
                  </a:lnTo>
                  <a:lnTo>
                    <a:pt x="6350000" y="3175000"/>
                  </a:lnTo>
                  <a:cubicBezTo>
                    <a:pt x="6350000" y="1421130"/>
                    <a:pt x="4928870" y="0"/>
                    <a:pt x="3175000" y="0"/>
                  </a:cubicBezTo>
                  <a:cubicBezTo>
                    <a:pt x="1421130" y="0"/>
                    <a:pt x="0" y="1421130"/>
                    <a:pt x="0" y="3175000"/>
                  </a:cubicBezTo>
                  <a:close/>
                </a:path>
              </a:pathLst>
            </a:custGeom>
            <a:solidFill>
              <a:srgbClr val="354B33"/>
            </a:solidFill>
          </p:spPr>
        </p:sp>
        <p:sp>
          <p:nvSpPr>
            <p:cNvPr id="5" name="Freeform 5"/>
            <p:cNvSpPr/>
            <p:nvPr/>
          </p:nvSpPr>
          <p:spPr>
            <a:xfrm>
              <a:off x="391160" y="364490"/>
              <a:ext cx="5619750" cy="5621020"/>
            </a:xfrm>
            <a:custGeom>
              <a:avLst/>
              <a:gdLst/>
              <a:ahLst/>
              <a:cxnLst/>
              <a:rect l="l" t="t" r="r" b="b"/>
              <a:pathLst>
                <a:path w="5619750" h="5621020">
                  <a:moveTo>
                    <a:pt x="2810510" y="0"/>
                  </a:moveTo>
                  <a:cubicBezTo>
                    <a:pt x="4362450" y="0"/>
                    <a:pt x="5619750" y="1258570"/>
                    <a:pt x="5619750" y="2810510"/>
                  </a:cubicBezTo>
                  <a:cubicBezTo>
                    <a:pt x="5619750" y="4362450"/>
                    <a:pt x="4361180" y="5621020"/>
                    <a:pt x="2810510" y="5621020"/>
                  </a:cubicBezTo>
                  <a:cubicBezTo>
                    <a:pt x="1258570" y="5621020"/>
                    <a:pt x="0" y="4362450"/>
                    <a:pt x="0" y="2810510"/>
                  </a:cubicBezTo>
                  <a:cubicBezTo>
                    <a:pt x="1270" y="1258570"/>
                    <a:pt x="1258570" y="0"/>
                    <a:pt x="2810510" y="0"/>
                  </a:cubicBezTo>
                  <a:close/>
                </a:path>
              </a:pathLst>
            </a:custGeom>
            <a:blipFill>
              <a:blip r:embed="rId2"/>
              <a:stretch>
                <a:fillRect l="-69483" t="-133430" r="-178762"/>
              </a:stretch>
            </a:blipFill>
          </p:spPr>
        </p:sp>
      </p:grpSp>
      <p:sp>
        <p:nvSpPr>
          <p:cNvPr id="6" name="TextBox 6"/>
          <p:cNvSpPr txBox="1"/>
          <p:nvPr/>
        </p:nvSpPr>
        <p:spPr>
          <a:xfrm>
            <a:off x="973351" y="685800"/>
            <a:ext cx="4442269" cy="3052063"/>
          </a:xfrm>
          <a:prstGeom prst="rect">
            <a:avLst/>
          </a:prstGeom>
        </p:spPr>
        <p:txBody>
          <a:bodyPr lIns="0" tIns="0" rIns="0" bIns="0" rtlCol="0" anchor="t">
            <a:spAutoFit/>
          </a:bodyPr>
          <a:lstStyle/>
          <a:p>
            <a:pPr algn="ctr">
              <a:lnSpc>
                <a:spcPts val="24896"/>
              </a:lnSpc>
            </a:pPr>
            <a:r>
              <a:rPr lang="en-US" sz="17782">
                <a:solidFill>
                  <a:srgbClr val="354B33"/>
                </a:solidFill>
                <a:latin typeface="Bebas Neue"/>
                <a:ea typeface="Bebas Neue"/>
                <a:cs typeface="Bebas Neue"/>
                <a:sym typeface="Bebas Neue"/>
              </a:rPr>
              <a:t>JOUR 2</a:t>
            </a:r>
          </a:p>
        </p:txBody>
      </p:sp>
      <p:sp>
        <p:nvSpPr>
          <p:cNvPr id="7" name="TextBox 7"/>
          <p:cNvSpPr txBox="1"/>
          <p:nvPr/>
        </p:nvSpPr>
        <p:spPr>
          <a:xfrm>
            <a:off x="1028699" y="3227906"/>
            <a:ext cx="16952369" cy="1447319"/>
          </a:xfrm>
          <a:prstGeom prst="rect">
            <a:avLst/>
          </a:prstGeom>
        </p:spPr>
        <p:txBody>
          <a:bodyPr wrap="square" lIns="0" tIns="0" rIns="0" bIns="0" rtlCol="0" anchor="t">
            <a:spAutoFit/>
          </a:bodyPr>
          <a:lstStyle/>
          <a:p>
            <a:pPr algn="just">
              <a:lnSpc>
                <a:spcPts val="7477"/>
              </a:lnSpc>
              <a:spcBef>
                <a:spcPct val="0"/>
              </a:spcBef>
            </a:pPr>
            <a:r>
              <a:rPr lang="en-US" sz="5341" dirty="0">
                <a:solidFill>
                  <a:srgbClr val="354B33"/>
                </a:solidFill>
                <a:latin typeface="Anicon Slab"/>
                <a:ea typeface="Anicon Slab"/>
                <a:cs typeface="Anicon Slab"/>
                <a:sym typeface="Anicon Slab"/>
              </a:rPr>
              <a:t>SE SOUVENIR : </a:t>
            </a:r>
            <a:r>
              <a:rPr lang="en-US" sz="5341" dirty="0" err="1">
                <a:solidFill>
                  <a:srgbClr val="354B33"/>
                </a:solidFill>
                <a:latin typeface="Anicon Slab"/>
                <a:ea typeface="Anicon Slab"/>
                <a:cs typeface="Anicon Slab"/>
                <a:sym typeface="Anicon Slab"/>
              </a:rPr>
              <a:t>Souvenons</a:t>
            </a:r>
            <a:r>
              <a:rPr lang="en-US" sz="5341" dirty="0">
                <a:solidFill>
                  <a:srgbClr val="354B33"/>
                </a:solidFill>
                <a:latin typeface="Anicon Slab"/>
                <a:ea typeface="Anicon Slab"/>
                <a:cs typeface="Anicon Slab"/>
                <a:sym typeface="Anicon Slab"/>
              </a:rPr>
              <a:t>-nous de </a:t>
            </a:r>
            <a:r>
              <a:rPr lang="en-US" sz="5341" dirty="0" err="1">
                <a:solidFill>
                  <a:srgbClr val="354B33"/>
                </a:solidFill>
                <a:latin typeface="Anicon Slab"/>
                <a:ea typeface="Anicon Slab"/>
                <a:cs typeface="Anicon Slab"/>
                <a:sym typeface="Anicon Slab"/>
              </a:rPr>
              <a:t>transmettre</a:t>
            </a:r>
            <a:r>
              <a:rPr lang="en-US" sz="5341" dirty="0">
                <a:solidFill>
                  <a:srgbClr val="354B33"/>
                </a:solidFill>
                <a:latin typeface="Anicon Slab"/>
                <a:ea typeface="Anicon Slab"/>
                <a:cs typeface="Anicon Slab"/>
                <a:sym typeface="Anicon Slab"/>
              </a:rPr>
              <a:t> et de ne pas </a:t>
            </a:r>
            <a:r>
              <a:rPr lang="en-US" sz="5341" dirty="0" err="1">
                <a:solidFill>
                  <a:srgbClr val="354B33"/>
                </a:solidFill>
                <a:latin typeface="Anicon Slab"/>
                <a:ea typeface="Anicon Slab"/>
                <a:cs typeface="Anicon Slab"/>
                <a:sym typeface="Anicon Slab"/>
              </a:rPr>
              <a:t>être</a:t>
            </a:r>
            <a:r>
              <a:rPr lang="en-US" sz="5341" dirty="0">
                <a:solidFill>
                  <a:srgbClr val="354B33"/>
                </a:solidFill>
                <a:latin typeface="Anicon Slab"/>
                <a:ea typeface="Anicon Slab"/>
                <a:cs typeface="Anicon Slab"/>
                <a:sym typeface="Anicon Slab"/>
              </a:rPr>
              <a:t> </a:t>
            </a:r>
            <a:r>
              <a:rPr lang="en-US" sz="5341" dirty="0" err="1">
                <a:solidFill>
                  <a:srgbClr val="354B33"/>
                </a:solidFill>
                <a:latin typeface="Anicon Slab"/>
                <a:ea typeface="Anicon Slab"/>
                <a:cs typeface="Anicon Slab"/>
                <a:sym typeface="Anicon Slab"/>
              </a:rPr>
              <a:t>rebelles</a:t>
            </a:r>
            <a:endParaRPr lang="en-US" sz="5341" dirty="0">
              <a:solidFill>
                <a:srgbClr val="354B33"/>
              </a:solidFill>
              <a:latin typeface="Anicon Slab"/>
              <a:ea typeface="Anicon Slab"/>
              <a:cs typeface="Anicon Slab"/>
              <a:sym typeface="Anicon Slab"/>
            </a:endParaRPr>
          </a:p>
          <a:p>
            <a:pPr algn="just">
              <a:lnSpc>
                <a:spcPts val="3417"/>
              </a:lnSpc>
              <a:spcBef>
                <a:spcPct val="0"/>
              </a:spcBef>
            </a:pPr>
            <a:endParaRPr lang="en-US" sz="5341" dirty="0">
              <a:solidFill>
                <a:srgbClr val="354B33"/>
              </a:solidFill>
              <a:latin typeface="Anicon Slab"/>
              <a:ea typeface="Anicon Slab"/>
              <a:cs typeface="Anicon Slab"/>
              <a:sym typeface="Anicon Slab"/>
            </a:endParaRPr>
          </a:p>
        </p:txBody>
      </p:sp>
      <p:sp>
        <p:nvSpPr>
          <p:cNvPr id="8" name="TextBox 8"/>
          <p:cNvSpPr txBox="1"/>
          <p:nvPr/>
        </p:nvSpPr>
        <p:spPr>
          <a:xfrm>
            <a:off x="14179086" y="2352249"/>
            <a:ext cx="3080214" cy="842594"/>
          </a:xfrm>
          <a:prstGeom prst="rect">
            <a:avLst/>
          </a:prstGeom>
        </p:spPr>
        <p:txBody>
          <a:bodyPr lIns="0" tIns="0" rIns="0" bIns="0" rtlCol="0" anchor="t">
            <a:spAutoFit/>
          </a:bodyPr>
          <a:lstStyle/>
          <a:p>
            <a:pPr algn="ctr">
              <a:lnSpc>
                <a:spcPts val="6524"/>
              </a:lnSpc>
              <a:spcBef>
                <a:spcPct val="0"/>
              </a:spcBef>
            </a:pPr>
            <a:r>
              <a:rPr lang="en-US" sz="4660">
                <a:solidFill>
                  <a:srgbClr val="354B33"/>
                </a:solidFill>
                <a:latin typeface="Anicon Slab"/>
                <a:ea typeface="Anicon Slab"/>
                <a:cs typeface="Anicon Slab"/>
                <a:sym typeface="Anicon Slab"/>
              </a:rPr>
              <a:t> Psaume 78.5-11</a:t>
            </a:r>
          </a:p>
        </p:txBody>
      </p:sp>
      <p:sp>
        <p:nvSpPr>
          <p:cNvPr id="9" name="AutoShape 9"/>
          <p:cNvSpPr/>
          <p:nvPr/>
        </p:nvSpPr>
        <p:spPr>
          <a:xfrm flipV="1">
            <a:off x="7304241" y="2221359"/>
            <a:ext cx="10981968" cy="80963"/>
          </a:xfrm>
          <a:prstGeom prst="line">
            <a:avLst/>
          </a:prstGeom>
          <a:ln w="161925" cap="flat">
            <a:solidFill>
              <a:srgbClr val="354B33"/>
            </a:solidFill>
            <a:prstDash val="solid"/>
            <a:headEnd type="none" w="sm" len="sm"/>
            <a:tailEnd type="none" w="sm" len="sm"/>
          </a:ln>
        </p:spPr>
      </p:sp>
      <p:sp>
        <p:nvSpPr>
          <p:cNvPr id="10" name="AutoShape 10"/>
          <p:cNvSpPr/>
          <p:nvPr/>
        </p:nvSpPr>
        <p:spPr>
          <a:xfrm flipV="1">
            <a:off x="7304838" y="1940376"/>
            <a:ext cx="10981968" cy="80963"/>
          </a:xfrm>
          <a:prstGeom prst="line">
            <a:avLst/>
          </a:prstGeom>
          <a:ln w="161925" cap="flat">
            <a:solidFill>
              <a:srgbClr val="354B33"/>
            </a:solidFill>
            <a:prstDash val="solid"/>
            <a:headEnd type="none" w="sm" len="sm"/>
            <a:tailEnd type="none" w="sm" len="sm"/>
          </a:ln>
        </p:spPr>
      </p:sp>
      <p:sp>
        <p:nvSpPr>
          <p:cNvPr id="11" name="AutoShape 11"/>
          <p:cNvSpPr/>
          <p:nvPr/>
        </p:nvSpPr>
        <p:spPr>
          <a:xfrm flipV="1">
            <a:off x="7305435" y="1659393"/>
            <a:ext cx="10981968" cy="80963"/>
          </a:xfrm>
          <a:prstGeom prst="line">
            <a:avLst/>
          </a:prstGeom>
          <a:ln w="161925" cap="flat">
            <a:solidFill>
              <a:srgbClr val="354B33"/>
            </a:solidFill>
            <a:prstDash val="solid"/>
            <a:headEnd type="none" w="sm" len="sm"/>
            <a:tailEnd type="none" w="sm" len="sm"/>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08A"/>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080561" y="-102870"/>
            <a:ext cx="6207439" cy="620743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6350000"/>
                  </a:moveTo>
                  <a:cubicBezTo>
                    <a:pt x="4928870" y="6350000"/>
                    <a:pt x="6350000" y="4928870"/>
                    <a:pt x="6350000" y="3175000"/>
                  </a:cubicBezTo>
                  <a:lnTo>
                    <a:pt x="6350000" y="0"/>
                  </a:lnTo>
                  <a:lnTo>
                    <a:pt x="3175000" y="0"/>
                  </a:lnTo>
                  <a:cubicBezTo>
                    <a:pt x="1421130" y="0"/>
                    <a:pt x="0" y="1421130"/>
                    <a:pt x="0" y="3175000"/>
                  </a:cubicBezTo>
                  <a:cubicBezTo>
                    <a:pt x="0" y="4928870"/>
                    <a:pt x="1421130" y="6350000"/>
                    <a:pt x="3175000" y="6350000"/>
                  </a:cubicBezTo>
                  <a:close/>
                </a:path>
              </a:pathLst>
            </a:custGeom>
            <a:solidFill>
              <a:srgbClr val="354B33"/>
            </a:solidFill>
          </p:spPr>
        </p:sp>
        <p:sp>
          <p:nvSpPr>
            <p:cNvPr id="4" name="Freeform 4"/>
            <p:cNvSpPr/>
            <p:nvPr/>
          </p:nvSpPr>
          <p:spPr>
            <a:xfrm>
              <a:off x="353169" y="339062"/>
              <a:ext cx="5643663" cy="5618537"/>
            </a:xfrm>
            <a:custGeom>
              <a:avLst/>
              <a:gdLst/>
              <a:ahLst/>
              <a:cxnLst/>
              <a:rect l="l" t="t" r="r" b="b"/>
              <a:pathLst>
                <a:path w="5643663" h="5618537">
                  <a:moveTo>
                    <a:pt x="2821831" y="28"/>
                  </a:moveTo>
                  <a:cubicBezTo>
                    <a:pt x="1815193" y="-4474"/>
                    <a:pt x="883090" y="529978"/>
                    <a:pt x="378467" y="1401009"/>
                  </a:cubicBezTo>
                  <a:cubicBezTo>
                    <a:pt x="-126156" y="2272040"/>
                    <a:pt x="-126156" y="3346496"/>
                    <a:pt x="378467" y="4217527"/>
                  </a:cubicBezTo>
                  <a:cubicBezTo>
                    <a:pt x="883090" y="5088559"/>
                    <a:pt x="1815193" y="5623010"/>
                    <a:pt x="2821831" y="5618508"/>
                  </a:cubicBezTo>
                  <a:cubicBezTo>
                    <a:pt x="3828469" y="5623010"/>
                    <a:pt x="4760572" y="5088559"/>
                    <a:pt x="5265195" y="4217527"/>
                  </a:cubicBezTo>
                  <a:cubicBezTo>
                    <a:pt x="5769818" y="3346496"/>
                    <a:pt x="5769818" y="2272040"/>
                    <a:pt x="5265195" y="1401009"/>
                  </a:cubicBezTo>
                  <a:cubicBezTo>
                    <a:pt x="4760572" y="529978"/>
                    <a:pt x="3828469" y="-4474"/>
                    <a:pt x="2821831" y="28"/>
                  </a:cubicBezTo>
                  <a:close/>
                </a:path>
              </a:pathLst>
            </a:custGeom>
            <a:blipFill>
              <a:blip r:embed="rId2"/>
              <a:stretch>
                <a:fillRect l="-36329" r="-36377" b="-15585"/>
              </a:stretch>
            </a:blipFill>
          </p:spPr>
        </p:sp>
      </p:grpSp>
      <p:sp>
        <p:nvSpPr>
          <p:cNvPr id="5" name="TextBox 5"/>
          <p:cNvSpPr txBox="1"/>
          <p:nvPr/>
        </p:nvSpPr>
        <p:spPr>
          <a:xfrm>
            <a:off x="1778955" y="3694379"/>
            <a:ext cx="8127045" cy="2726708"/>
          </a:xfrm>
          <a:prstGeom prst="rect">
            <a:avLst/>
          </a:prstGeom>
        </p:spPr>
        <p:txBody>
          <a:bodyPr wrap="square" lIns="0" tIns="0" rIns="0" bIns="0" rtlCol="0" anchor="t">
            <a:spAutoFit/>
          </a:bodyPr>
          <a:lstStyle/>
          <a:p>
            <a:pPr algn="l">
              <a:lnSpc>
                <a:spcPts val="11117"/>
              </a:lnSpc>
              <a:spcBef>
                <a:spcPct val="0"/>
              </a:spcBef>
            </a:pPr>
            <a:r>
              <a:rPr lang="en-US" sz="7941" dirty="0" err="1">
                <a:solidFill>
                  <a:srgbClr val="354B33"/>
                </a:solidFill>
                <a:latin typeface="Anicon Slab"/>
                <a:ea typeface="Anicon Slab"/>
                <a:cs typeface="Anicon Slab"/>
                <a:sym typeface="Anicon Slab"/>
              </a:rPr>
              <a:t>L’annonce</a:t>
            </a:r>
            <a:r>
              <a:rPr lang="en-US" sz="7941" dirty="0">
                <a:solidFill>
                  <a:srgbClr val="354B33"/>
                </a:solidFill>
                <a:latin typeface="Anicon Slab"/>
                <a:ea typeface="Anicon Slab"/>
                <a:cs typeface="Anicon Slab"/>
                <a:sym typeface="Anicon Slab"/>
              </a:rPr>
              <a:t> de </a:t>
            </a:r>
            <a:r>
              <a:rPr lang="en-US" sz="7941" dirty="0" err="1">
                <a:solidFill>
                  <a:srgbClr val="354B33"/>
                </a:solidFill>
                <a:latin typeface="Anicon Slab"/>
                <a:ea typeface="Anicon Slab"/>
                <a:cs typeface="Anicon Slab"/>
                <a:sym typeface="Anicon Slab"/>
              </a:rPr>
              <a:t>l’Évangile</a:t>
            </a:r>
            <a:endParaRPr lang="en-US" sz="7941" dirty="0">
              <a:solidFill>
                <a:srgbClr val="354B33"/>
              </a:solidFill>
              <a:latin typeface="Anicon Slab"/>
              <a:ea typeface="Anicon Slab"/>
              <a:cs typeface="Anicon Slab"/>
              <a:sym typeface="Anicon Slab"/>
            </a:endParaRPr>
          </a:p>
          <a:p>
            <a:pPr algn="l">
              <a:lnSpc>
                <a:spcPts val="11117"/>
              </a:lnSpc>
              <a:spcBef>
                <a:spcPct val="0"/>
              </a:spcBef>
            </a:pPr>
            <a:endParaRPr lang="en-US" sz="7941" dirty="0">
              <a:solidFill>
                <a:srgbClr val="354B33"/>
              </a:solidFill>
              <a:latin typeface="Anicon Slab"/>
              <a:ea typeface="Anicon Slab"/>
              <a:cs typeface="Anicon Slab"/>
              <a:sym typeface="Anicon Slab"/>
            </a:endParaRPr>
          </a:p>
        </p:txBody>
      </p:sp>
      <p:sp>
        <p:nvSpPr>
          <p:cNvPr id="6" name="AutoShape 6"/>
          <p:cNvSpPr/>
          <p:nvPr/>
        </p:nvSpPr>
        <p:spPr>
          <a:xfrm flipH="1" flipV="1">
            <a:off x="2421881" y="5529779"/>
            <a:ext cx="80963" cy="10981968"/>
          </a:xfrm>
          <a:prstGeom prst="line">
            <a:avLst/>
          </a:prstGeom>
          <a:ln w="161925" cap="flat">
            <a:solidFill>
              <a:srgbClr val="354B33"/>
            </a:solidFill>
            <a:prstDash val="solid"/>
            <a:headEnd type="none" w="sm" len="sm"/>
            <a:tailEnd type="none" w="sm" len="sm"/>
          </a:ln>
        </p:spPr>
      </p:sp>
      <p:sp>
        <p:nvSpPr>
          <p:cNvPr id="7" name="AutoShape 7"/>
          <p:cNvSpPr/>
          <p:nvPr/>
        </p:nvSpPr>
        <p:spPr>
          <a:xfrm flipH="1" flipV="1">
            <a:off x="2140898" y="5529182"/>
            <a:ext cx="80963" cy="10981968"/>
          </a:xfrm>
          <a:prstGeom prst="line">
            <a:avLst/>
          </a:prstGeom>
          <a:ln w="161925" cap="flat">
            <a:solidFill>
              <a:srgbClr val="354B33"/>
            </a:solidFill>
            <a:prstDash val="solid"/>
            <a:headEnd type="none" w="sm" len="sm"/>
            <a:tailEnd type="none" w="sm" len="sm"/>
          </a:ln>
        </p:spPr>
      </p:sp>
      <p:sp>
        <p:nvSpPr>
          <p:cNvPr id="8" name="AutoShape 8"/>
          <p:cNvSpPr/>
          <p:nvPr/>
        </p:nvSpPr>
        <p:spPr>
          <a:xfrm flipH="1" flipV="1">
            <a:off x="1859915" y="5528585"/>
            <a:ext cx="80963" cy="10981968"/>
          </a:xfrm>
          <a:prstGeom prst="line">
            <a:avLst/>
          </a:prstGeom>
          <a:ln w="161925" cap="flat">
            <a:solidFill>
              <a:srgbClr val="354B33"/>
            </a:solidFill>
            <a:prstDash val="solid"/>
            <a:headEnd type="none" w="sm" len="sm"/>
            <a:tailEnd type="none" w="sm" len="sm"/>
          </a:ln>
        </p:spPr>
      </p:sp>
      <p:grpSp>
        <p:nvGrpSpPr>
          <p:cNvPr id="9" name="Group 9"/>
          <p:cNvGrpSpPr/>
          <p:nvPr/>
        </p:nvGrpSpPr>
        <p:grpSpPr>
          <a:xfrm>
            <a:off x="1333846" y="1338388"/>
            <a:ext cx="8042443" cy="1822798"/>
            <a:chOff x="0" y="0"/>
            <a:chExt cx="1950953" cy="442178"/>
          </a:xfrm>
        </p:grpSpPr>
        <p:sp>
          <p:nvSpPr>
            <p:cNvPr id="10" name="Freeform 10"/>
            <p:cNvSpPr/>
            <p:nvPr/>
          </p:nvSpPr>
          <p:spPr>
            <a:xfrm>
              <a:off x="0" y="0"/>
              <a:ext cx="1950953" cy="442178"/>
            </a:xfrm>
            <a:custGeom>
              <a:avLst/>
              <a:gdLst/>
              <a:ahLst/>
              <a:cxnLst/>
              <a:rect l="l" t="t" r="r" b="b"/>
              <a:pathLst>
                <a:path w="1950953" h="442178">
                  <a:moveTo>
                    <a:pt x="1747753" y="0"/>
                  </a:moveTo>
                  <a:lnTo>
                    <a:pt x="0" y="0"/>
                  </a:lnTo>
                  <a:lnTo>
                    <a:pt x="0" y="442178"/>
                  </a:lnTo>
                  <a:lnTo>
                    <a:pt x="1747753" y="442178"/>
                  </a:lnTo>
                  <a:lnTo>
                    <a:pt x="1950953" y="221089"/>
                  </a:lnTo>
                  <a:lnTo>
                    <a:pt x="1747753" y="0"/>
                  </a:lnTo>
                  <a:close/>
                </a:path>
              </a:pathLst>
            </a:custGeom>
            <a:solidFill>
              <a:srgbClr val="000000">
                <a:alpha val="0"/>
              </a:srgbClr>
            </a:solidFill>
            <a:ln w="95250" cap="sq">
              <a:solidFill>
                <a:srgbClr val="354B33"/>
              </a:solidFill>
              <a:prstDash val="solid"/>
              <a:miter/>
            </a:ln>
          </p:spPr>
        </p:sp>
        <p:sp>
          <p:nvSpPr>
            <p:cNvPr id="11" name="TextBox 11"/>
            <p:cNvSpPr txBox="1"/>
            <p:nvPr/>
          </p:nvSpPr>
          <p:spPr>
            <a:xfrm>
              <a:off x="0" y="-38100"/>
              <a:ext cx="1836653" cy="480278"/>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1778955" y="1217157"/>
            <a:ext cx="7786563" cy="2165937"/>
          </a:xfrm>
          <a:prstGeom prst="rect">
            <a:avLst/>
          </a:prstGeom>
        </p:spPr>
        <p:txBody>
          <a:bodyPr lIns="0" tIns="0" rIns="0" bIns="0" rtlCol="0" anchor="t">
            <a:spAutoFit/>
          </a:bodyPr>
          <a:lstStyle/>
          <a:p>
            <a:pPr algn="l">
              <a:lnSpc>
                <a:spcPts val="17642"/>
              </a:lnSpc>
            </a:pPr>
            <a:r>
              <a:rPr lang="en-US" sz="12601">
                <a:solidFill>
                  <a:srgbClr val="354B33"/>
                </a:solidFill>
                <a:latin typeface="Bebas Neue"/>
                <a:ea typeface="Bebas Neue"/>
                <a:cs typeface="Bebas Neue"/>
                <a:sym typeface="Bebas Neue"/>
              </a:rPr>
              <a:t>enjeu jour 2</a:t>
            </a:r>
          </a:p>
        </p:txBody>
      </p:sp>
      <p:sp>
        <p:nvSpPr>
          <p:cNvPr id="13" name="TextBox 13"/>
          <p:cNvSpPr txBox="1"/>
          <p:nvPr/>
        </p:nvSpPr>
        <p:spPr>
          <a:xfrm>
            <a:off x="4510046" y="4962525"/>
            <a:ext cx="13424567" cy="3473019"/>
          </a:xfrm>
          <a:prstGeom prst="rect">
            <a:avLst/>
          </a:prstGeom>
        </p:spPr>
        <p:txBody>
          <a:bodyPr lIns="0" tIns="0" rIns="0" bIns="0" rtlCol="0" anchor="t">
            <a:spAutoFit/>
          </a:bodyPr>
          <a:lstStyle/>
          <a:p>
            <a:pPr marL="1407013" lvl="1" indent="-703507" algn="l">
              <a:lnSpc>
                <a:spcPts val="9123"/>
              </a:lnSpc>
              <a:buFont typeface="Arial"/>
              <a:buChar char="•"/>
            </a:pPr>
            <a:r>
              <a:rPr lang="en-US" sz="6516">
                <a:solidFill>
                  <a:srgbClr val="354B33"/>
                </a:solidFill>
                <a:latin typeface="Anicon Slab"/>
                <a:ea typeface="Anicon Slab"/>
                <a:cs typeface="Anicon Slab"/>
                <a:sym typeface="Anicon Slab"/>
              </a:rPr>
              <a:t>Témoignage des chrétiens</a:t>
            </a:r>
          </a:p>
          <a:p>
            <a:pPr marL="1407013" lvl="1" indent="-703507" algn="l">
              <a:lnSpc>
                <a:spcPts val="9123"/>
              </a:lnSpc>
              <a:buFont typeface="Arial"/>
              <a:buChar char="•"/>
            </a:pPr>
            <a:r>
              <a:rPr lang="en-US" sz="6516">
                <a:solidFill>
                  <a:srgbClr val="354B33"/>
                </a:solidFill>
                <a:latin typeface="Anicon Slab"/>
                <a:ea typeface="Anicon Slab"/>
                <a:cs typeface="Anicon Slab"/>
                <a:sym typeface="Anicon Slab"/>
              </a:rPr>
              <a:t>Ministères spécifiques d’évangélisation</a:t>
            </a:r>
          </a:p>
          <a:p>
            <a:pPr marL="1407013" lvl="1" indent="-703507" algn="l">
              <a:lnSpc>
                <a:spcPts val="9123"/>
              </a:lnSpc>
              <a:buFont typeface="Arial"/>
              <a:buChar char="•"/>
            </a:pPr>
            <a:r>
              <a:rPr lang="en-US" sz="6516">
                <a:solidFill>
                  <a:srgbClr val="354B33"/>
                </a:solidFill>
                <a:latin typeface="Anicon Slab"/>
                <a:ea typeface="Anicon Slab"/>
                <a:cs typeface="Anicon Slab"/>
                <a:sym typeface="Anicon Slab"/>
              </a:rPr>
              <a:t>Pertinence culturelle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08A"/>
        </a:solidFill>
        <a:effectLst/>
      </p:bgPr>
    </p:bg>
    <p:spTree>
      <p:nvGrpSpPr>
        <p:cNvPr id="1" name=""/>
        <p:cNvGrpSpPr/>
        <p:nvPr/>
      </p:nvGrpSpPr>
      <p:grpSpPr>
        <a:xfrm>
          <a:off x="0" y="0"/>
          <a:ext cx="0" cy="0"/>
          <a:chOff x="0" y="0"/>
          <a:chExt cx="0" cy="0"/>
        </a:xfrm>
      </p:grpSpPr>
      <p:sp>
        <p:nvSpPr>
          <p:cNvPr id="2" name="TextBox 2"/>
          <p:cNvSpPr txBox="1"/>
          <p:nvPr/>
        </p:nvSpPr>
        <p:spPr>
          <a:xfrm>
            <a:off x="973351" y="4434455"/>
            <a:ext cx="11511530" cy="5152051"/>
          </a:xfrm>
          <a:prstGeom prst="rect">
            <a:avLst/>
          </a:prstGeom>
        </p:spPr>
        <p:txBody>
          <a:bodyPr lIns="0" tIns="0" rIns="0" bIns="0" rtlCol="0" anchor="t">
            <a:spAutoFit/>
          </a:bodyPr>
          <a:lstStyle/>
          <a:p>
            <a:pPr algn="l">
              <a:lnSpc>
                <a:spcPts val="5478"/>
              </a:lnSpc>
            </a:pPr>
            <a:r>
              <a:rPr lang="en-US" sz="3913">
                <a:solidFill>
                  <a:srgbClr val="354B33"/>
                </a:solidFill>
                <a:latin typeface="Anicon Slab"/>
                <a:ea typeface="Anicon Slab"/>
                <a:cs typeface="Anicon Slab"/>
                <a:sym typeface="Anicon Slab"/>
              </a:rPr>
              <a:t>Le Psaume 78 montre une histoire faite de sommets et de vallées, où Dieu agit puissamment tandis que Son peuple oscille entre confiance et rébellion. À travers ces contrastes se révèle un Dieu fidèle et patient, qui n’abandonne jamais les siens. Comme pour Israël, notre propre « graphique de vie » témoigne de Ses interventions. Ce récit nous invite à reconnaître Sa fidélité, à Le louer pour Ses œuvres et à Lui faire confiance dans les moments difficiles, certains qu’Il marche avec nous.</a:t>
            </a:r>
          </a:p>
          <a:p>
            <a:pPr algn="l">
              <a:lnSpc>
                <a:spcPts val="1978"/>
              </a:lnSpc>
            </a:pPr>
            <a:endParaRPr lang="en-US" sz="3913">
              <a:solidFill>
                <a:srgbClr val="354B33"/>
              </a:solidFill>
              <a:latin typeface="Anicon Slab"/>
              <a:ea typeface="Anicon Slab"/>
              <a:cs typeface="Anicon Slab"/>
              <a:sym typeface="Anicon Slab"/>
            </a:endParaRPr>
          </a:p>
        </p:txBody>
      </p:sp>
      <p:grpSp>
        <p:nvGrpSpPr>
          <p:cNvPr id="3" name="Group 3"/>
          <p:cNvGrpSpPr>
            <a:grpSpLocks noChangeAspect="1"/>
          </p:cNvGrpSpPr>
          <p:nvPr/>
        </p:nvGrpSpPr>
        <p:grpSpPr>
          <a:xfrm>
            <a:off x="12540230" y="4539230"/>
            <a:ext cx="5747770" cy="5747770"/>
            <a:chOff x="0" y="0"/>
            <a:chExt cx="6350000" cy="6350000"/>
          </a:xfrm>
        </p:grpSpPr>
        <p:sp>
          <p:nvSpPr>
            <p:cNvPr id="4" name="Freeform 4"/>
            <p:cNvSpPr/>
            <p:nvPr/>
          </p:nvSpPr>
          <p:spPr>
            <a:xfrm>
              <a:off x="0" y="0"/>
              <a:ext cx="6350000" cy="6350000"/>
            </a:xfrm>
            <a:custGeom>
              <a:avLst/>
              <a:gdLst/>
              <a:ahLst/>
              <a:cxnLst/>
              <a:rect l="l" t="t" r="r" b="b"/>
              <a:pathLst>
                <a:path w="6350000" h="6350000">
                  <a:moveTo>
                    <a:pt x="0" y="3175000"/>
                  </a:moveTo>
                  <a:cubicBezTo>
                    <a:pt x="0" y="4928870"/>
                    <a:pt x="1421130" y="6350000"/>
                    <a:pt x="3175000" y="6350000"/>
                  </a:cubicBezTo>
                  <a:lnTo>
                    <a:pt x="6350000" y="6350000"/>
                  </a:lnTo>
                  <a:lnTo>
                    <a:pt x="6350000" y="3175000"/>
                  </a:lnTo>
                  <a:cubicBezTo>
                    <a:pt x="6350000" y="1421130"/>
                    <a:pt x="4928870" y="0"/>
                    <a:pt x="3175000" y="0"/>
                  </a:cubicBezTo>
                  <a:cubicBezTo>
                    <a:pt x="1421130" y="0"/>
                    <a:pt x="0" y="1421130"/>
                    <a:pt x="0" y="3175000"/>
                  </a:cubicBezTo>
                  <a:close/>
                </a:path>
              </a:pathLst>
            </a:custGeom>
            <a:solidFill>
              <a:srgbClr val="354B33"/>
            </a:solidFill>
          </p:spPr>
        </p:sp>
        <p:sp>
          <p:nvSpPr>
            <p:cNvPr id="5" name="Freeform 5"/>
            <p:cNvSpPr/>
            <p:nvPr/>
          </p:nvSpPr>
          <p:spPr>
            <a:xfrm>
              <a:off x="391160" y="364490"/>
              <a:ext cx="5619750" cy="5621020"/>
            </a:xfrm>
            <a:custGeom>
              <a:avLst/>
              <a:gdLst/>
              <a:ahLst/>
              <a:cxnLst/>
              <a:rect l="l" t="t" r="r" b="b"/>
              <a:pathLst>
                <a:path w="5619750" h="5621020">
                  <a:moveTo>
                    <a:pt x="2810510" y="0"/>
                  </a:moveTo>
                  <a:cubicBezTo>
                    <a:pt x="4362450" y="0"/>
                    <a:pt x="5619750" y="1258570"/>
                    <a:pt x="5619750" y="2810510"/>
                  </a:cubicBezTo>
                  <a:cubicBezTo>
                    <a:pt x="5619750" y="4362450"/>
                    <a:pt x="4361180" y="5621020"/>
                    <a:pt x="2810510" y="5621020"/>
                  </a:cubicBezTo>
                  <a:cubicBezTo>
                    <a:pt x="1258570" y="5621020"/>
                    <a:pt x="0" y="4362450"/>
                    <a:pt x="0" y="2810510"/>
                  </a:cubicBezTo>
                  <a:cubicBezTo>
                    <a:pt x="1270" y="1258570"/>
                    <a:pt x="1258570" y="0"/>
                    <a:pt x="2810510" y="0"/>
                  </a:cubicBezTo>
                  <a:close/>
                </a:path>
              </a:pathLst>
            </a:custGeom>
            <a:blipFill>
              <a:blip r:embed="rId2"/>
              <a:stretch>
                <a:fillRect l="-27111" r="-27111" b="-65"/>
              </a:stretch>
            </a:blipFill>
          </p:spPr>
        </p:sp>
      </p:grpSp>
      <p:sp>
        <p:nvSpPr>
          <p:cNvPr id="6" name="TextBox 6"/>
          <p:cNvSpPr txBox="1"/>
          <p:nvPr/>
        </p:nvSpPr>
        <p:spPr>
          <a:xfrm>
            <a:off x="973351" y="685800"/>
            <a:ext cx="4442269" cy="3052063"/>
          </a:xfrm>
          <a:prstGeom prst="rect">
            <a:avLst/>
          </a:prstGeom>
        </p:spPr>
        <p:txBody>
          <a:bodyPr lIns="0" tIns="0" rIns="0" bIns="0" rtlCol="0" anchor="t">
            <a:spAutoFit/>
          </a:bodyPr>
          <a:lstStyle/>
          <a:p>
            <a:pPr algn="ctr">
              <a:lnSpc>
                <a:spcPts val="24896"/>
              </a:lnSpc>
            </a:pPr>
            <a:r>
              <a:rPr lang="en-US" sz="17782">
                <a:solidFill>
                  <a:srgbClr val="354B33"/>
                </a:solidFill>
                <a:latin typeface="Bebas Neue"/>
                <a:ea typeface="Bebas Neue"/>
                <a:cs typeface="Bebas Neue"/>
                <a:sym typeface="Bebas Neue"/>
              </a:rPr>
              <a:t>JOUR 3</a:t>
            </a:r>
          </a:p>
        </p:txBody>
      </p:sp>
      <p:sp>
        <p:nvSpPr>
          <p:cNvPr id="7" name="TextBox 7"/>
          <p:cNvSpPr txBox="1"/>
          <p:nvPr/>
        </p:nvSpPr>
        <p:spPr>
          <a:xfrm>
            <a:off x="1028700" y="3189806"/>
            <a:ext cx="16230600" cy="1657572"/>
          </a:xfrm>
          <a:prstGeom prst="rect">
            <a:avLst/>
          </a:prstGeom>
        </p:spPr>
        <p:txBody>
          <a:bodyPr lIns="0" tIns="0" rIns="0" bIns="0" rtlCol="0" anchor="t">
            <a:spAutoFit/>
          </a:bodyPr>
          <a:lstStyle/>
          <a:p>
            <a:pPr algn="just">
              <a:lnSpc>
                <a:spcPts val="9157"/>
              </a:lnSpc>
              <a:spcBef>
                <a:spcPct val="0"/>
              </a:spcBef>
            </a:pPr>
            <a:r>
              <a:rPr lang="en-US" sz="6541">
                <a:solidFill>
                  <a:srgbClr val="354B33"/>
                </a:solidFill>
                <a:latin typeface="Anicon Slab"/>
                <a:ea typeface="Anicon Slab"/>
                <a:cs typeface="Anicon Slab"/>
                <a:sym typeface="Anicon Slab"/>
              </a:rPr>
              <a:t>SE SOUVENIR : Souvenons-nous des hauts et des bas</a:t>
            </a:r>
          </a:p>
          <a:p>
            <a:pPr algn="just">
              <a:lnSpc>
                <a:spcPts val="3417"/>
              </a:lnSpc>
              <a:spcBef>
                <a:spcPct val="0"/>
              </a:spcBef>
            </a:pPr>
            <a:endParaRPr lang="en-US" sz="6541">
              <a:solidFill>
                <a:srgbClr val="354B33"/>
              </a:solidFill>
              <a:latin typeface="Anicon Slab"/>
              <a:ea typeface="Anicon Slab"/>
              <a:cs typeface="Anicon Slab"/>
              <a:sym typeface="Anicon Slab"/>
            </a:endParaRPr>
          </a:p>
        </p:txBody>
      </p:sp>
      <p:sp>
        <p:nvSpPr>
          <p:cNvPr id="8" name="TextBox 8"/>
          <p:cNvSpPr txBox="1"/>
          <p:nvPr/>
        </p:nvSpPr>
        <p:spPr>
          <a:xfrm>
            <a:off x="13672077" y="2352249"/>
            <a:ext cx="3587223" cy="842594"/>
          </a:xfrm>
          <a:prstGeom prst="rect">
            <a:avLst/>
          </a:prstGeom>
        </p:spPr>
        <p:txBody>
          <a:bodyPr lIns="0" tIns="0" rIns="0" bIns="0" rtlCol="0" anchor="t">
            <a:spAutoFit/>
          </a:bodyPr>
          <a:lstStyle/>
          <a:p>
            <a:pPr algn="ctr">
              <a:lnSpc>
                <a:spcPts val="6524"/>
              </a:lnSpc>
              <a:spcBef>
                <a:spcPct val="0"/>
              </a:spcBef>
            </a:pPr>
            <a:r>
              <a:rPr lang="en-US" sz="4660">
                <a:solidFill>
                  <a:srgbClr val="354B33"/>
                </a:solidFill>
                <a:latin typeface="Anicon Slab"/>
                <a:ea typeface="Anicon Slab"/>
                <a:cs typeface="Anicon Slab"/>
                <a:sym typeface="Anicon Slab"/>
              </a:rPr>
              <a:t>Psaume 78:12-28</a:t>
            </a:r>
          </a:p>
        </p:txBody>
      </p:sp>
      <p:sp>
        <p:nvSpPr>
          <p:cNvPr id="9" name="AutoShape 9"/>
          <p:cNvSpPr/>
          <p:nvPr/>
        </p:nvSpPr>
        <p:spPr>
          <a:xfrm flipV="1">
            <a:off x="7304241" y="2221359"/>
            <a:ext cx="10981968" cy="80963"/>
          </a:xfrm>
          <a:prstGeom prst="line">
            <a:avLst/>
          </a:prstGeom>
          <a:ln w="161925" cap="flat">
            <a:solidFill>
              <a:srgbClr val="354B33"/>
            </a:solidFill>
            <a:prstDash val="solid"/>
            <a:headEnd type="none" w="sm" len="sm"/>
            <a:tailEnd type="none" w="sm" len="sm"/>
          </a:ln>
        </p:spPr>
      </p:sp>
      <p:sp>
        <p:nvSpPr>
          <p:cNvPr id="10" name="AutoShape 10"/>
          <p:cNvSpPr/>
          <p:nvPr/>
        </p:nvSpPr>
        <p:spPr>
          <a:xfrm flipV="1">
            <a:off x="7304838" y="1940376"/>
            <a:ext cx="10981968" cy="80963"/>
          </a:xfrm>
          <a:prstGeom prst="line">
            <a:avLst/>
          </a:prstGeom>
          <a:ln w="161925" cap="flat">
            <a:solidFill>
              <a:srgbClr val="354B33"/>
            </a:solidFill>
            <a:prstDash val="solid"/>
            <a:headEnd type="none" w="sm" len="sm"/>
            <a:tailEnd type="none" w="sm" len="sm"/>
          </a:ln>
        </p:spPr>
      </p:sp>
      <p:sp>
        <p:nvSpPr>
          <p:cNvPr id="11" name="AutoShape 11"/>
          <p:cNvSpPr/>
          <p:nvPr/>
        </p:nvSpPr>
        <p:spPr>
          <a:xfrm flipV="1">
            <a:off x="7305435" y="1659393"/>
            <a:ext cx="10981968" cy="80963"/>
          </a:xfrm>
          <a:prstGeom prst="line">
            <a:avLst/>
          </a:prstGeom>
          <a:ln w="161925" cap="flat">
            <a:solidFill>
              <a:srgbClr val="354B33"/>
            </a:solidFill>
            <a:prstDash val="solid"/>
            <a:headEnd type="none" w="sm" len="sm"/>
            <a:tailEnd type="none" w="sm" len="sm"/>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08A"/>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080561" y="-102870"/>
            <a:ext cx="6207439" cy="620743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6350000"/>
                  </a:moveTo>
                  <a:cubicBezTo>
                    <a:pt x="4928870" y="6350000"/>
                    <a:pt x="6350000" y="4928870"/>
                    <a:pt x="6350000" y="3175000"/>
                  </a:cubicBezTo>
                  <a:lnTo>
                    <a:pt x="6350000" y="0"/>
                  </a:lnTo>
                  <a:lnTo>
                    <a:pt x="3175000" y="0"/>
                  </a:lnTo>
                  <a:cubicBezTo>
                    <a:pt x="1421130" y="0"/>
                    <a:pt x="0" y="1421130"/>
                    <a:pt x="0" y="3175000"/>
                  </a:cubicBezTo>
                  <a:cubicBezTo>
                    <a:pt x="0" y="4928870"/>
                    <a:pt x="1421130" y="6350000"/>
                    <a:pt x="3175000" y="6350000"/>
                  </a:cubicBezTo>
                  <a:close/>
                </a:path>
              </a:pathLst>
            </a:custGeom>
            <a:solidFill>
              <a:srgbClr val="354B33"/>
            </a:solidFill>
          </p:spPr>
        </p:sp>
        <p:sp>
          <p:nvSpPr>
            <p:cNvPr id="4" name="Freeform 4"/>
            <p:cNvSpPr/>
            <p:nvPr/>
          </p:nvSpPr>
          <p:spPr>
            <a:xfrm>
              <a:off x="353169" y="339062"/>
              <a:ext cx="5643663" cy="5618537"/>
            </a:xfrm>
            <a:custGeom>
              <a:avLst/>
              <a:gdLst/>
              <a:ahLst/>
              <a:cxnLst/>
              <a:rect l="l" t="t" r="r" b="b"/>
              <a:pathLst>
                <a:path w="5643663" h="5618537">
                  <a:moveTo>
                    <a:pt x="2821831" y="28"/>
                  </a:moveTo>
                  <a:cubicBezTo>
                    <a:pt x="1815193" y="-4474"/>
                    <a:pt x="883090" y="529978"/>
                    <a:pt x="378467" y="1401009"/>
                  </a:cubicBezTo>
                  <a:cubicBezTo>
                    <a:pt x="-126156" y="2272040"/>
                    <a:pt x="-126156" y="3346496"/>
                    <a:pt x="378467" y="4217527"/>
                  </a:cubicBezTo>
                  <a:cubicBezTo>
                    <a:pt x="883090" y="5088559"/>
                    <a:pt x="1815193" y="5623010"/>
                    <a:pt x="2821831" y="5618508"/>
                  </a:cubicBezTo>
                  <a:cubicBezTo>
                    <a:pt x="3828469" y="5623010"/>
                    <a:pt x="4760572" y="5088559"/>
                    <a:pt x="5265195" y="4217527"/>
                  </a:cubicBezTo>
                  <a:cubicBezTo>
                    <a:pt x="5769818" y="3346496"/>
                    <a:pt x="5769818" y="2272040"/>
                    <a:pt x="5265195" y="1401009"/>
                  </a:cubicBezTo>
                  <a:cubicBezTo>
                    <a:pt x="4760572" y="529978"/>
                    <a:pt x="3828469" y="-4474"/>
                    <a:pt x="2821831" y="28"/>
                  </a:cubicBezTo>
                  <a:close/>
                </a:path>
              </a:pathLst>
            </a:custGeom>
            <a:blipFill>
              <a:blip r:embed="rId2"/>
              <a:stretch>
                <a:fillRect l="-36329" r="-36377" b="-15585"/>
              </a:stretch>
            </a:blipFill>
          </p:spPr>
        </p:sp>
      </p:grpSp>
      <p:sp>
        <p:nvSpPr>
          <p:cNvPr id="5" name="TextBox 5"/>
          <p:cNvSpPr txBox="1"/>
          <p:nvPr/>
        </p:nvSpPr>
        <p:spPr>
          <a:xfrm>
            <a:off x="1778955" y="3694379"/>
            <a:ext cx="9270045" cy="2726708"/>
          </a:xfrm>
          <a:prstGeom prst="rect">
            <a:avLst/>
          </a:prstGeom>
        </p:spPr>
        <p:txBody>
          <a:bodyPr wrap="square" lIns="0" tIns="0" rIns="0" bIns="0" rtlCol="0" anchor="t">
            <a:spAutoFit/>
          </a:bodyPr>
          <a:lstStyle/>
          <a:p>
            <a:pPr algn="l">
              <a:lnSpc>
                <a:spcPts val="11117"/>
              </a:lnSpc>
              <a:spcBef>
                <a:spcPct val="0"/>
              </a:spcBef>
            </a:pPr>
            <a:r>
              <a:rPr lang="en-US" sz="7941" dirty="0">
                <a:solidFill>
                  <a:srgbClr val="354B33"/>
                </a:solidFill>
                <a:latin typeface="Anicon Slab"/>
                <a:ea typeface="Anicon Slab"/>
                <a:cs typeface="Anicon Slab"/>
                <a:sym typeface="Anicon Slab"/>
              </a:rPr>
              <a:t>La multiplication </a:t>
            </a:r>
            <a:r>
              <a:rPr lang="en-US" sz="7941" dirty="0" err="1">
                <a:solidFill>
                  <a:srgbClr val="354B33"/>
                </a:solidFill>
                <a:latin typeface="Anicon Slab"/>
                <a:ea typeface="Anicon Slab"/>
                <a:cs typeface="Anicon Slab"/>
                <a:sym typeface="Anicon Slab"/>
              </a:rPr>
              <a:t>d’Églises</a:t>
            </a:r>
            <a:endParaRPr lang="en-US" sz="7941" dirty="0">
              <a:solidFill>
                <a:srgbClr val="354B33"/>
              </a:solidFill>
              <a:latin typeface="Anicon Slab"/>
              <a:ea typeface="Anicon Slab"/>
              <a:cs typeface="Anicon Slab"/>
              <a:sym typeface="Anicon Slab"/>
            </a:endParaRPr>
          </a:p>
          <a:p>
            <a:pPr algn="l">
              <a:lnSpc>
                <a:spcPts val="11117"/>
              </a:lnSpc>
              <a:spcBef>
                <a:spcPct val="0"/>
              </a:spcBef>
            </a:pPr>
            <a:endParaRPr lang="en-US" sz="7941" dirty="0">
              <a:solidFill>
                <a:srgbClr val="354B33"/>
              </a:solidFill>
              <a:latin typeface="Anicon Slab"/>
              <a:ea typeface="Anicon Slab"/>
              <a:cs typeface="Anicon Slab"/>
              <a:sym typeface="Anicon Slab"/>
            </a:endParaRPr>
          </a:p>
        </p:txBody>
      </p:sp>
      <p:sp>
        <p:nvSpPr>
          <p:cNvPr id="6" name="AutoShape 6"/>
          <p:cNvSpPr/>
          <p:nvPr/>
        </p:nvSpPr>
        <p:spPr>
          <a:xfrm flipH="1" flipV="1">
            <a:off x="2421881" y="5529779"/>
            <a:ext cx="80963" cy="10981968"/>
          </a:xfrm>
          <a:prstGeom prst="line">
            <a:avLst/>
          </a:prstGeom>
          <a:ln w="161925" cap="flat">
            <a:solidFill>
              <a:srgbClr val="354B33"/>
            </a:solidFill>
            <a:prstDash val="solid"/>
            <a:headEnd type="none" w="sm" len="sm"/>
            <a:tailEnd type="none" w="sm" len="sm"/>
          </a:ln>
        </p:spPr>
      </p:sp>
      <p:sp>
        <p:nvSpPr>
          <p:cNvPr id="7" name="AutoShape 7"/>
          <p:cNvSpPr/>
          <p:nvPr/>
        </p:nvSpPr>
        <p:spPr>
          <a:xfrm flipH="1" flipV="1">
            <a:off x="2140898" y="5529182"/>
            <a:ext cx="80963" cy="10981968"/>
          </a:xfrm>
          <a:prstGeom prst="line">
            <a:avLst/>
          </a:prstGeom>
          <a:ln w="161925" cap="flat">
            <a:solidFill>
              <a:srgbClr val="354B33"/>
            </a:solidFill>
            <a:prstDash val="solid"/>
            <a:headEnd type="none" w="sm" len="sm"/>
            <a:tailEnd type="none" w="sm" len="sm"/>
          </a:ln>
        </p:spPr>
      </p:sp>
      <p:sp>
        <p:nvSpPr>
          <p:cNvPr id="8" name="AutoShape 8"/>
          <p:cNvSpPr/>
          <p:nvPr/>
        </p:nvSpPr>
        <p:spPr>
          <a:xfrm flipH="1" flipV="1">
            <a:off x="1859915" y="5528585"/>
            <a:ext cx="80963" cy="10981968"/>
          </a:xfrm>
          <a:prstGeom prst="line">
            <a:avLst/>
          </a:prstGeom>
          <a:ln w="161925" cap="flat">
            <a:solidFill>
              <a:srgbClr val="354B33"/>
            </a:solidFill>
            <a:prstDash val="solid"/>
            <a:headEnd type="none" w="sm" len="sm"/>
            <a:tailEnd type="none" w="sm" len="sm"/>
          </a:ln>
        </p:spPr>
      </p:sp>
      <p:grpSp>
        <p:nvGrpSpPr>
          <p:cNvPr id="9" name="Group 9"/>
          <p:cNvGrpSpPr/>
          <p:nvPr/>
        </p:nvGrpSpPr>
        <p:grpSpPr>
          <a:xfrm>
            <a:off x="1333846" y="1338388"/>
            <a:ext cx="8042443" cy="1822798"/>
            <a:chOff x="0" y="0"/>
            <a:chExt cx="1950953" cy="442178"/>
          </a:xfrm>
        </p:grpSpPr>
        <p:sp>
          <p:nvSpPr>
            <p:cNvPr id="10" name="Freeform 10"/>
            <p:cNvSpPr/>
            <p:nvPr/>
          </p:nvSpPr>
          <p:spPr>
            <a:xfrm>
              <a:off x="0" y="0"/>
              <a:ext cx="1950953" cy="442178"/>
            </a:xfrm>
            <a:custGeom>
              <a:avLst/>
              <a:gdLst/>
              <a:ahLst/>
              <a:cxnLst/>
              <a:rect l="l" t="t" r="r" b="b"/>
              <a:pathLst>
                <a:path w="1950953" h="442178">
                  <a:moveTo>
                    <a:pt x="1747753" y="0"/>
                  </a:moveTo>
                  <a:lnTo>
                    <a:pt x="0" y="0"/>
                  </a:lnTo>
                  <a:lnTo>
                    <a:pt x="0" y="442178"/>
                  </a:lnTo>
                  <a:lnTo>
                    <a:pt x="1747753" y="442178"/>
                  </a:lnTo>
                  <a:lnTo>
                    <a:pt x="1950953" y="221089"/>
                  </a:lnTo>
                  <a:lnTo>
                    <a:pt x="1747753" y="0"/>
                  </a:lnTo>
                  <a:close/>
                </a:path>
              </a:pathLst>
            </a:custGeom>
            <a:solidFill>
              <a:srgbClr val="000000">
                <a:alpha val="0"/>
              </a:srgbClr>
            </a:solidFill>
            <a:ln w="95250" cap="sq">
              <a:solidFill>
                <a:srgbClr val="354B33"/>
              </a:solidFill>
              <a:prstDash val="solid"/>
              <a:miter/>
            </a:ln>
          </p:spPr>
        </p:sp>
        <p:sp>
          <p:nvSpPr>
            <p:cNvPr id="11" name="TextBox 11"/>
            <p:cNvSpPr txBox="1"/>
            <p:nvPr/>
          </p:nvSpPr>
          <p:spPr>
            <a:xfrm>
              <a:off x="0" y="-38100"/>
              <a:ext cx="1836653" cy="480278"/>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1778955" y="1217157"/>
            <a:ext cx="7786563" cy="2165937"/>
          </a:xfrm>
          <a:prstGeom prst="rect">
            <a:avLst/>
          </a:prstGeom>
        </p:spPr>
        <p:txBody>
          <a:bodyPr lIns="0" tIns="0" rIns="0" bIns="0" rtlCol="0" anchor="t">
            <a:spAutoFit/>
          </a:bodyPr>
          <a:lstStyle/>
          <a:p>
            <a:pPr algn="l">
              <a:lnSpc>
                <a:spcPts val="17642"/>
              </a:lnSpc>
            </a:pPr>
            <a:r>
              <a:rPr lang="en-US" sz="12601">
                <a:solidFill>
                  <a:srgbClr val="354B33"/>
                </a:solidFill>
                <a:latin typeface="Bebas Neue"/>
                <a:ea typeface="Bebas Neue"/>
                <a:cs typeface="Bebas Neue"/>
                <a:sym typeface="Bebas Neue"/>
              </a:rPr>
              <a:t>enjeu jour 3</a:t>
            </a:r>
          </a:p>
        </p:txBody>
      </p:sp>
      <p:sp>
        <p:nvSpPr>
          <p:cNvPr id="13" name="TextBox 13"/>
          <p:cNvSpPr txBox="1"/>
          <p:nvPr/>
        </p:nvSpPr>
        <p:spPr>
          <a:xfrm>
            <a:off x="4510046" y="4962525"/>
            <a:ext cx="13424567" cy="3473019"/>
          </a:xfrm>
          <a:prstGeom prst="rect">
            <a:avLst/>
          </a:prstGeom>
        </p:spPr>
        <p:txBody>
          <a:bodyPr lIns="0" tIns="0" rIns="0" bIns="0" rtlCol="0" anchor="t">
            <a:spAutoFit/>
          </a:bodyPr>
          <a:lstStyle/>
          <a:p>
            <a:pPr marL="1407013" lvl="1" indent="-703507" algn="l">
              <a:lnSpc>
                <a:spcPts val="9123"/>
              </a:lnSpc>
              <a:buFont typeface="Arial"/>
              <a:buChar char="•"/>
            </a:pPr>
            <a:r>
              <a:rPr lang="en-US" sz="6516">
                <a:solidFill>
                  <a:srgbClr val="354B33"/>
                </a:solidFill>
                <a:latin typeface="Anicon Slab"/>
                <a:ea typeface="Anicon Slab"/>
                <a:cs typeface="Anicon Slab"/>
                <a:sym typeface="Anicon Slab"/>
              </a:rPr>
              <a:t>Zone sans Églises</a:t>
            </a:r>
          </a:p>
          <a:p>
            <a:pPr marL="1407013" lvl="1" indent="-703507" algn="l">
              <a:lnSpc>
                <a:spcPts val="9123"/>
              </a:lnSpc>
              <a:buFont typeface="Arial"/>
              <a:buChar char="•"/>
            </a:pPr>
            <a:r>
              <a:rPr lang="en-US" sz="6516">
                <a:solidFill>
                  <a:srgbClr val="354B33"/>
                </a:solidFill>
                <a:latin typeface="Anicon Slab"/>
                <a:ea typeface="Anicon Slab"/>
                <a:cs typeface="Anicon Slab"/>
                <a:sym typeface="Anicon Slab"/>
              </a:rPr>
              <a:t>Culture de multiplication</a:t>
            </a:r>
          </a:p>
          <a:p>
            <a:pPr marL="1407013" lvl="1" indent="-703507" algn="l">
              <a:lnSpc>
                <a:spcPts val="9123"/>
              </a:lnSpc>
              <a:buFont typeface="Arial"/>
              <a:buChar char="•"/>
            </a:pPr>
            <a:r>
              <a:rPr lang="en-US" sz="6516">
                <a:solidFill>
                  <a:srgbClr val="354B33"/>
                </a:solidFill>
                <a:latin typeface="Anicon Slab"/>
                <a:ea typeface="Anicon Slab"/>
                <a:cs typeface="Anicon Slab"/>
                <a:sym typeface="Anicon Slab"/>
              </a:rPr>
              <a:t>Affermissement des Églises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08A"/>
        </a:solidFill>
        <a:effectLst/>
      </p:bgPr>
    </p:bg>
    <p:spTree>
      <p:nvGrpSpPr>
        <p:cNvPr id="1" name=""/>
        <p:cNvGrpSpPr/>
        <p:nvPr/>
      </p:nvGrpSpPr>
      <p:grpSpPr>
        <a:xfrm>
          <a:off x="0" y="0"/>
          <a:ext cx="0" cy="0"/>
          <a:chOff x="0" y="0"/>
          <a:chExt cx="0" cy="0"/>
        </a:xfrm>
      </p:grpSpPr>
      <p:sp>
        <p:nvSpPr>
          <p:cNvPr id="2" name="TextBox 2"/>
          <p:cNvSpPr txBox="1"/>
          <p:nvPr/>
        </p:nvSpPr>
        <p:spPr>
          <a:xfrm>
            <a:off x="1028700" y="4793318"/>
            <a:ext cx="11511530" cy="4464982"/>
          </a:xfrm>
          <a:prstGeom prst="rect">
            <a:avLst/>
          </a:prstGeom>
        </p:spPr>
        <p:txBody>
          <a:bodyPr lIns="0" tIns="0" rIns="0" bIns="0" rtlCol="0" anchor="t">
            <a:spAutoFit/>
          </a:bodyPr>
          <a:lstStyle/>
          <a:p>
            <a:pPr algn="l">
              <a:lnSpc>
                <a:spcPts val="5898"/>
              </a:lnSpc>
            </a:pPr>
            <a:r>
              <a:rPr lang="en-US" sz="4213">
                <a:solidFill>
                  <a:srgbClr val="354B33"/>
                </a:solidFill>
                <a:latin typeface="Anicon Slab"/>
                <a:ea typeface="Anicon Slab"/>
                <a:cs typeface="Anicon Slab"/>
                <a:sym typeface="Anicon Slab"/>
              </a:rPr>
              <a:t>Le psalmiste dénonce la rébellion d’Israël malgré les preuves de la miséricorde de Dieu. Même comblé, le peuple reste ingrat et incrédule, reflet de notre tendance à oublier Sa fidélité. Dieu discipline par amour pour conduire à la repentance, qui implique de se détourner du péché. Aujourd’hui, nous sommes appelés à reconnaître nos fautes et à revenir à Lui avec un cœur renouvelé.</a:t>
            </a:r>
          </a:p>
        </p:txBody>
      </p:sp>
      <p:grpSp>
        <p:nvGrpSpPr>
          <p:cNvPr id="3" name="Group 3"/>
          <p:cNvGrpSpPr>
            <a:grpSpLocks noChangeAspect="1"/>
          </p:cNvGrpSpPr>
          <p:nvPr/>
        </p:nvGrpSpPr>
        <p:grpSpPr>
          <a:xfrm>
            <a:off x="12540230" y="4539230"/>
            <a:ext cx="5747770" cy="5747770"/>
            <a:chOff x="0" y="0"/>
            <a:chExt cx="6350000" cy="6350000"/>
          </a:xfrm>
        </p:grpSpPr>
        <p:sp>
          <p:nvSpPr>
            <p:cNvPr id="4" name="Freeform 4"/>
            <p:cNvSpPr/>
            <p:nvPr/>
          </p:nvSpPr>
          <p:spPr>
            <a:xfrm>
              <a:off x="0" y="0"/>
              <a:ext cx="6350000" cy="6350000"/>
            </a:xfrm>
            <a:custGeom>
              <a:avLst/>
              <a:gdLst/>
              <a:ahLst/>
              <a:cxnLst/>
              <a:rect l="l" t="t" r="r" b="b"/>
              <a:pathLst>
                <a:path w="6350000" h="6350000">
                  <a:moveTo>
                    <a:pt x="0" y="3175000"/>
                  </a:moveTo>
                  <a:cubicBezTo>
                    <a:pt x="0" y="4928870"/>
                    <a:pt x="1421130" y="6350000"/>
                    <a:pt x="3175000" y="6350000"/>
                  </a:cubicBezTo>
                  <a:lnTo>
                    <a:pt x="6350000" y="6350000"/>
                  </a:lnTo>
                  <a:lnTo>
                    <a:pt x="6350000" y="3175000"/>
                  </a:lnTo>
                  <a:cubicBezTo>
                    <a:pt x="6350000" y="1421130"/>
                    <a:pt x="4928870" y="0"/>
                    <a:pt x="3175000" y="0"/>
                  </a:cubicBezTo>
                  <a:cubicBezTo>
                    <a:pt x="1421130" y="0"/>
                    <a:pt x="0" y="1421130"/>
                    <a:pt x="0" y="3175000"/>
                  </a:cubicBezTo>
                  <a:close/>
                </a:path>
              </a:pathLst>
            </a:custGeom>
            <a:solidFill>
              <a:srgbClr val="354B33"/>
            </a:solidFill>
          </p:spPr>
        </p:sp>
        <p:sp>
          <p:nvSpPr>
            <p:cNvPr id="5" name="Freeform 5"/>
            <p:cNvSpPr/>
            <p:nvPr/>
          </p:nvSpPr>
          <p:spPr>
            <a:xfrm>
              <a:off x="391160" y="364490"/>
              <a:ext cx="5619750" cy="5621020"/>
            </a:xfrm>
            <a:custGeom>
              <a:avLst/>
              <a:gdLst/>
              <a:ahLst/>
              <a:cxnLst/>
              <a:rect l="l" t="t" r="r" b="b"/>
              <a:pathLst>
                <a:path w="5619750" h="5621020">
                  <a:moveTo>
                    <a:pt x="2810510" y="0"/>
                  </a:moveTo>
                  <a:cubicBezTo>
                    <a:pt x="4362450" y="0"/>
                    <a:pt x="5619750" y="1258570"/>
                    <a:pt x="5619750" y="2810510"/>
                  </a:cubicBezTo>
                  <a:cubicBezTo>
                    <a:pt x="5619750" y="4362450"/>
                    <a:pt x="4361180" y="5621020"/>
                    <a:pt x="2810510" y="5621020"/>
                  </a:cubicBezTo>
                  <a:cubicBezTo>
                    <a:pt x="1258570" y="5621020"/>
                    <a:pt x="0" y="4362450"/>
                    <a:pt x="0" y="2810510"/>
                  </a:cubicBezTo>
                  <a:cubicBezTo>
                    <a:pt x="1270" y="1258570"/>
                    <a:pt x="1258570" y="0"/>
                    <a:pt x="2810510" y="0"/>
                  </a:cubicBezTo>
                  <a:close/>
                </a:path>
              </a:pathLst>
            </a:custGeom>
            <a:blipFill>
              <a:blip r:embed="rId2"/>
              <a:stretch>
                <a:fillRect l="-39037" t="-41" r="-39104"/>
              </a:stretch>
            </a:blipFill>
          </p:spPr>
        </p:sp>
      </p:grpSp>
      <p:sp>
        <p:nvSpPr>
          <p:cNvPr id="6" name="TextBox 6"/>
          <p:cNvSpPr txBox="1"/>
          <p:nvPr/>
        </p:nvSpPr>
        <p:spPr>
          <a:xfrm>
            <a:off x="958632" y="685800"/>
            <a:ext cx="4471708" cy="3052063"/>
          </a:xfrm>
          <a:prstGeom prst="rect">
            <a:avLst/>
          </a:prstGeom>
        </p:spPr>
        <p:txBody>
          <a:bodyPr lIns="0" tIns="0" rIns="0" bIns="0" rtlCol="0" anchor="t">
            <a:spAutoFit/>
          </a:bodyPr>
          <a:lstStyle/>
          <a:p>
            <a:pPr algn="ctr">
              <a:lnSpc>
                <a:spcPts val="24896"/>
              </a:lnSpc>
            </a:pPr>
            <a:r>
              <a:rPr lang="en-US" sz="17782">
                <a:solidFill>
                  <a:srgbClr val="354B33"/>
                </a:solidFill>
                <a:latin typeface="Bebas Neue"/>
                <a:ea typeface="Bebas Neue"/>
                <a:cs typeface="Bebas Neue"/>
                <a:sym typeface="Bebas Neue"/>
              </a:rPr>
              <a:t>JOUR 4</a:t>
            </a:r>
          </a:p>
        </p:txBody>
      </p:sp>
      <p:sp>
        <p:nvSpPr>
          <p:cNvPr id="7" name="TextBox 7"/>
          <p:cNvSpPr txBox="1"/>
          <p:nvPr/>
        </p:nvSpPr>
        <p:spPr>
          <a:xfrm>
            <a:off x="1028700" y="3227906"/>
            <a:ext cx="16230600" cy="1415637"/>
          </a:xfrm>
          <a:prstGeom prst="rect">
            <a:avLst/>
          </a:prstGeom>
        </p:spPr>
        <p:txBody>
          <a:bodyPr lIns="0" tIns="0" rIns="0" bIns="0" rtlCol="0" anchor="t">
            <a:spAutoFit/>
          </a:bodyPr>
          <a:lstStyle/>
          <a:p>
            <a:pPr algn="just">
              <a:lnSpc>
                <a:spcPts val="7477"/>
              </a:lnSpc>
              <a:spcBef>
                <a:spcPct val="0"/>
              </a:spcBef>
            </a:pPr>
            <a:r>
              <a:rPr lang="en-US" sz="5341">
                <a:solidFill>
                  <a:srgbClr val="354B33"/>
                </a:solidFill>
                <a:latin typeface="Anicon Slab"/>
                <a:ea typeface="Anicon Slab"/>
                <a:cs typeface="Anicon Slab"/>
                <a:sym typeface="Anicon Slab"/>
              </a:rPr>
              <a:t>REPENTANCE : la rébellion humaine dans la miséricorde divine</a:t>
            </a:r>
          </a:p>
          <a:p>
            <a:pPr algn="just">
              <a:lnSpc>
                <a:spcPts val="3417"/>
              </a:lnSpc>
              <a:spcBef>
                <a:spcPct val="0"/>
              </a:spcBef>
            </a:pPr>
            <a:endParaRPr lang="en-US" sz="5341">
              <a:solidFill>
                <a:srgbClr val="354B33"/>
              </a:solidFill>
              <a:latin typeface="Anicon Slab"/>
              <a:ea typeface="Anicon Slab"/>
              <a:cs typeface="Anicon Slab"/>
              <a:sym typeface="Anicon Slab"/>
            </a:endParaRPr>
          </a:p>
        </p:txBody>
      </p:sp>
      <p:sp>
        <p:nvSpPr>
          <p:cNvPr id="8" name="TextBox 8"/>
          <p:cNvSpPr txBox="1"/>
          <p:nvPr/>
        </p:nvSpPr>
        <p:spPr>
          <a:xfrm>
            <a:off x="13889366" y="2352249"/>
            <a:ext cx="3369934" cy="1670210"/>
          </a:xfrm>
          <a:prstGeom prst="rect">
            <a:avLst/>
          </a:prstGeom>
        </p:spPr>
        <p:txBody>
          <a:bodyPr lIns="0" tIns="0" rIns="0" bIns="0" rtlCol="0" anchor="t">
            <a:spAutoFit/>
          </a:bodyPr>
          <a:lstStyle/>
          <a:p>
            <a:pPr algn="ctr">
              <a:lnSpc>
                <a:spcPts val="6524"/>
              </a:lnSpc>
              <a:spcBef>
                <a:spcPct val="0"/>
              </a:spcBef>
            </a:pPr>
            <a:r>
              <a:rPr lang="en-US" sz="4660">
                <a:solidFill>
                  <a:srgbClr val="354B33"/>
                </a:solidFill>
                <a:latin typeface="Anicon Slab"/>
                <a:ea typeface="Anicon Slab"/>
                <a:cs typeface="Anicon Slab"/>
                <a:sym typeface="Anicon Slab"/>
              </a:rPr>
              <a:t>Psaume 78:17-33</a:t>
            </a:r>
          </a:p>
          <a:p>
            <a:pPr algn="ctr">
              <a:lnSpc>
                <a:spcPts val="6524"/>
              </a:lnSpc>
              <a:spcBef>
                <a:spcPct val="0"/>
              </a:spcBef>
            </a:pPr>
            <a:endParaRPr lang="en-US" sz="4660">
              <a:solidFill>
                <a:srgbClr val="354B33"/>
              </a:solidFill>
              <a:latin typeface="Anicon Slab"/>
              <a:ea typeface="Anicon Slab"/>
              <a:cs typeface="Anicon Slab"/>
              <a:sym typeface="Anicon Slab"/>
            </a:endParaRPr>
          </a:p>
        </p:txBody>
      </p:sp>
      <p:sp>
        <p:nvSpPr>
          <p:cNvPr id="9" name="AutoShape 9"/>
          <p:cNvSpPr/>
          <p:nvPr/>
        </p:nvSpPr>
        <p:spPr>
          <a:xfrm flipV="1">
            <a:off x="7304241" y="2221359"/>
            <a:ext cx="10981968" cy="80963"/>
          </a:xfrm>
          <a:prstGeom prst="line">
            <a:avLst/>
          </a:prstGeom>
          <a:ln w="161925" cap="flat">
            <a:solidFill>
              <a:srgbClr val="354B33"/>
            </a:solidFill>
            <a:prstDash val="solid"/>
            <a:headEnd type="none" w="sm" len="sm"/>
            <a:tailEnd type="none" w="sm" len="sm"/>
          </a:ln>
        </p:spPr>
      </p:sp>
      <p:sp>
        <p:nvSpPr>
          <p:cNvPr id="10" name="AutoShape 10"/>
          <p:cNvSpPr/>
          <p:nvPr/>
        </p:nvSpPr>
        <p:spPr>
          <a:xfrm flipV="1">
            <a:off x="7304838" y="1940376"/>
            <a:ext cx="10981968" cy="80963"/>
          </a:xfrm>
          <a:prstGeom prst="line">
            <a:avLst/>
          </a:prstGeom>
          <a:ln w="161925" cap="flat">
            <a:solidFill>
              <a:srgbClr val="354B33"/>
            </a:solidFill>
            <a:prstDash val="solid"/>
            <a:headEnd type="none" w="sm" len="sm"/>
            <a:tailEnd type="none" w="sm" len="sm"/>
          </a:ln>
        </p:spPr>
      </p:sp>
      <p:sp>
        <p:nvSpPr>
          <p:cNvPr id="11" name="AutoShape 11"/>
          <p:cNvSpPr/>
          <p:nvPr/>
        </p:nvSpPr>
        <p:spPr>
          <a:xfrm flipV="1">
            <a:off x="7305435" y="1659393"/>
            <a:ext cx="10981968" cy="80963"/>
          </a:xfrm>
          <a:prstGeom prst="line">
            <a:avLst/>
          </a:prstGeom>
          <a:ln w="161925" cap="flat">
            <a:solidFill>
              <a:srgbClr val="354B33"/>
            </a:solidFill>
            <a:prstDash val="solid"/>
            <a:headEnd type="none" w="sm" len="sm"/>
            <a:tailEnd type="none" w="sm" len="sm"/>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08A"/>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080561" y="-102870"/>
            <a:ext cx="6207439" cy="620743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6350000"/>
                  </a:moveTo>
                  <a:cubicBezTo>
                    <a:pt x="4928870" y="6350000"/>
                    <a:pt x="6350000" y="4928870"/>
                    <a:pt x="6350000" y="3175000"/>
                  </a:cubicBezTo>
                  <a:lnTo>
                    <a:pt x="6350000" y="0"/>
                  </a:lnTo>
                  <a:lnTo>
                    <a:pt x="3175000" y="0"/>
                  </a:lnTo>
                  <a:cubicBezTo>
                    <a:pt x="1421130" y="0"/>
                    <a:pt x="0" y="1421130"/>
                    <a:pt x="0" y="3175000"/>
                  </a:cubicBezTo>
                  <a:cubicBezTo>
                    <a:pt x="0" y="4928870"/>
                    <a:pt x="1421130" y="6350000"/>
                    <a:pt x="3175000" y="6350000"/>
                  </a:cubicBezTo>
                  <a:close/>
                </a:path>
              </a:pathLst>
            </a:custGeom>
            <a:solidFill>
              <a:srgbClr val="354B33"/>
            </a:solidFill>
          </p:spPr>
        </p:sp>
        <p:sp>
          <p:nvSpPr>
            <p:cNvPr id="4" name="Freeform 4"/>
            <p:cNvSpPr/>
            <p:nvPr/>
          </p:nvSpPr>
          <p:spPr>
            <a:xfrm>
              <a:off x="353169" y="339062"/>
              <a:ext cx="5643663" cy="5618537"/>
            </a:xfrm>
            <a:custGeom>
              <a:avLst/>
              <a:gdLst/>
              <a:ahLst/>
              <a:cxnLst/>
              <a:rect l="l" t="t" r="r" b="b"/>
              <a:pathLst>
                <a:path w="5643663" h="5618537">
                  <a:moveTo>
                    <a:pt x="2821831" y="28"/>
                  </a:moveTo>
                  <a:cubicBezTo>
                    <a:pt x="1815193" y="-4474"/>
                    <a:pt x="883090" y="529978"/>
                    <a:pt x="378467" y="1401009"/>
                  </a:cubicBezTo>
                  <a:cubicBezTo>
                    <a:pt x="-126156" y="2272040"/>
                    <a:pt x="-126156" y="3346496"/>
                    <a:pt x="378467" y="4217527"/>
                  </a:cubicBezTo>
                  <a:cubicBezTo>
                    <a:pt x="883090" y="5088559"/>
                    <a:pt x="1815193" y="5623010"/>
                    <a:pt x="2821831" y="5618508"/>
                  </a:cubicBezTo>
                  <a:cubicBezTo>
                    <a:pt x="3828469" y="5623010"/>
                    <a:pt x="4760572" y="5088559"/>
                    <a:pt x="5265195" y="4217527"/>
                  </a:cubicBezTo>
                  <a:cubicBezTo>
                    <a:pt x="5769818" y="3346496"/>
                    <a:pt x="5769818" y="2272040"/>
                    <a:pt x="5265195" y="1401009"/>
                  </a:cubicBezTo>
                  <a:cubicBezTo>
                    <a:pt x="4760572" y="529978"/>
                    <a:pt x="3828469" y="-4474"/>
                    <a:pt x="2821831" y="28"/>
                  </a:cubicBezTo>
                  <a:close/>
                </a:path>
              </a:pathLst>
            </a:custGeom>
            <a:blipFill>
              <a:blip r:embed="rId2"/>
              <a:stretch>
                <a:fillRect l="-36329" r="-36377" b="-15585"/>
              </a:stretch>
            </a:blipFill>
          </p:spPr>
        </p:sp>
      </p:grpSp>
      <p:sp>
        <p:nvSpPr>
          <p:cNvPr id="5" name="TextBox 5"/>
          <p:cNvSpPr txBox="1"/>
          <p:nvPr/>
        </p:nvSpPr>
        <p:spPr>
          <a:xfrm>
            <a:off x="1028700" y="3430699"/>
            <a:ext cx="10706622" cy="1303242"/>
          </a:xfrm>
          <a:prstGeom prst="rect">
            <a:avLst/>
          </a:prstGeom>
        </p:spPr>
        <p:txBody>
          <a:bodyPr wrap="square" lIns="0" tIns="0" rIns="0" bIns="0" rtlCol="0" anchor="t">
            <a:spAutoFit/>
          </a:bodyPr>
          <a:lstStyle/>
          <a:p>
            <a:pPr algn="l">
              <a:lnSpc>
                <a:spcPts val="11117"/>
              </a:lnSpc>
              <a:spcBef>
                <a:spcPct val="0"/>
              </a:spcBef>
            </a:pPr>
            <a:r>
              <a:rPr lang="en-US" sz="7941" dirty="0">
                <a:solidFill>
                  <a:srgbClr val="354B33"/>
                </a:solidFill>
                <a:latin typeface="Anicon Slab"/>
                <a:ea typeface="Anicon Slab"/>
                <a:cs typeface="Anicon Slab"/>
                <a:sym typeface="Anicon Slab"/>
              </a:rPr>
              <a:t>Notre </a:t>
            </a:r>
            <a:r>
              <a:rPr lang="en-US" sz="7941" dirty="0" err="1">
                <a:solidFill>
                  <a:srgbClr val="354B33"/>
                </a:solidFill>
                <a:latin typeface="Anicon Slab"/>
                <a:ea typeface="Anicon Slab"/>
                <a:cs typeface="Anicon Slab"/>
                <a:sym typeface="Anicon Slab"/>
              </a:rPr>
              <a:t>présence</a:t>
            </a:r>
            <a:r>
              <a:rPr lang="en-US" sz="7941" dirty="0">
                <a:solidFill>
                  <a:srgbClr val="354B33"/>
                </a:solidFill>
                <a:latin typeface="Anicon Slab"/>
                <a:ea typeface="Anicon Slab"/>
                <a:cs typeface="Anicon Slab"/>
                <a:sym typeface="Anicon Slab"/>
              </a:rPr>
              <a:t> </a:t>
            </a:r>
            <a:r>
              <a:rPr lang="en-US" sz="7941" dirty="0" err="1">
                <a:solidFill>
                  <a:srgbClr val="354B33"/>
                </a:solidFill>
                <a:latin typeface="Anicon Slab"/>
                <a:ea typeface="Anicon Slab"/>
                <a:cs typeface="Anicon Slab"/>
                <a:sym typeface="Anicon Slab"/>
              </a:rPr>
              <a:t>dans</a:t>
            </a:r>
            <a:r>
              <a:rPr lang="en-US" sz="7941" dirty="0">
                <a:solidFill>
                  <a:srgbClr val="354B33"/>
                </a:solidFill>
                <a:latin typeface="Anicon Slab"/>
                <a:ea typeface="Anicon Slab"/>
                <a:cs typeface="Anicon Slab"/>
                <a:sym typeface="Anicon Slab"/>
              </a:rPr>
              <a:t> la </a:t>
            </a:r>
            <a:r>
              <a:rPr lang="en-US" sz="7941" dirty="0" err="1">
                <a:solidFill>
                  <a:srgbClr val="354B33"/>
                </a:solidFill>
                <a:latin typeface="Anicon Slab"/>
                <a:ea typeface="Anicon Slab"/>
                <a:cs typeface="Anicon Slab"/>
                <a:sym typeface="Anicon Slab"/>
              </a:rPr>
              <a:t>société</a:t>
            </a:r>
            <a:r>
              <a:rPr lang="en-US" sz="7941" dirty="0">
                <a:solidFill>
                  <a:srgbClr val="354B33"/>
                </a:solidFill>
                <a:latin typeface="Anicon Slab"/>
                <a:ea typeface="Anicon Slab"/>
                <a:cs typeface="Anicon Slab"/>
                <a:sym typeface="Anicon Slab"/>
              </a:rPr>
              <a:t>:</a:t>
            </a:r>
          </a:p>
        </p:txBody>
      </p:sp>
      <p:sp>
        <p:nvSpPr>
          <p:cNvPr id="6" name="AutoShape 6"/>
          <p:cNvSpPr/>
          <p:nvPr/>
        </p:nvSpPr>
        <p:spPr>
          <a:xfrm flipH="1" flipV="1">
            <a:off x="2421881" y="5529779"/>
            <a:ext cx="80963" cy="10981968"/>
          </a:xfrm>
          <a:prstGeom prst="line">
            <a:avLst/>
          </a:prstGeom>
          <a:ln w="161925" cap="flat">
            <a:solidFill>
              <a:srgbClr val="354B33"/>
            </a:solidFill>
            <a:prstDash val="solid"/>
            <a:headEnd type="none" w="sm" len="sm"/>
            <a:tailEnd type="none" w="sm" len="sm"/>
          </a:ln>
        </p:spPr>
      </p:sp>
      <p:sp>
        <p:nvSpPr>
          <p:cNvPr id="7" name="AutoShape 7"/>
          <p:cNvSpPr/>
          <p:nvPr/>
        </p:nvSpPr>
        <p:spPr>
          <a:xfrm flipH="1" flipV="1">
            <a:off x="2140898" y="5529182"/>
            <a:ext cx="80963" cy="10981968"/>
          </a:xfrm>
          <a:prstGeom prst="line">
            <a:avLst/>
          </a:prstGeom>
          <a:ln w="161925" cap="flat">
            <a:solidFill>
              <a:srgbClr val="354B33"/>
            </a:solidFill>
            <a:prstDash val="solid"/>
            <a:headEnd type="none" w="sm" len="sm"/>
            <a:tailEnd type="none" w="sm" len="sm"/>
          </a:ln>
        </p:spPr>
      </p:sp>
      <p:sp>
        <p:nvSpPr>
          <p:cNvPr id="8" name="AutoShape 8"/>
          <p:cNvSpPr/>
          <p:nvPr/>
        </p:nvSpPr>
        <p:spPr>
          <a:xfrm flipH="1" flipV="1">
            <a:off x="1859915" y="5528585"/>
            <a:ext cx="80963" cy="10981968"/>
          </a:xfrm>
          <a:prstGeom prst="line">
            <a:avLst/>
          </a:prstGeom>
          <a:ln w="161925" cap="flat">
            <a:solidFill>
              <a:srgbClr val="354B33"/>
            </a:solidFill>
            <a:prstDash val="solid"/>
            <a:headEnd type="none" w="sm" len="sm"/>
            <a:tailEnd type="none" w="sm" len="sm"/>
          </a:ln>
        </p:spPr>
      </p:sp>
      <p:grpSp>
        <p:nvGrpSpPr>
          <p:cNvPr id="9" name="Group 9"/>
          <p:cNvGrpSpPr/>
          <p:nvPr/>
        </p:nvGrpSpPr>
        <p:grpSpPr>
          <a:xfrm>
            <a:off x="1333846" y="1338388"/>
            <a:ext cx="8042443" cy="1822798"/>
            <a:chOff x="0" y="0"/>
            <a:chExt cx="1950953" cy="442178"/>
          </a:xfrm>
        </p:grpSpPr>
        <p:sp>
          <p:nvSpPr>
            <p:cNvPr id="10" name="Freeform 10"/>
            <p:cNvSpPr/>
            <p:nvPr/>
          </p:nvSpPr>
          <p:spPr>
            <a:xfrm>
              <a:off x="0" y="0"/>
              <a:ext cx="1950953" cy="442178"/>
            </a:xfrm>
            <a:custGeom>
              <a:avLst/>
              <a:gdLst/>
              <a:ahLst/>
              <a:cxnLst/>
              <a:rect l="l" t="t" r="r" b="b"/>
              <a:pathLst>
                <a:path w="1950953" h="442178">
                  <a:moveTo>
                    <a:pt x="1747753" y="0"/>
                  </a:moveTo>
                  <a:lnTo>
                    <a:pt x="0" y="0"/>
                  </a:lnTo>
                  <a:lnTo>
                    <a:pt x="0" y="442178"/>
                  </a:lnTo>
                  <a:lnTo>
                    <a:pt x="1747753" y="442178"/>
                  </a:lnTo>
                  <a:lnTo>
                    <a:pt x="1950953" y="221089"/>
                  </a:lnTo>
                  <a:lnTo>
                    <a:pt x="1747753" y="0"/>
                  </a:lnTo>
                  <a:close/>
                </a:path>
              </a:pathLst>
            </a:custGeom>
            <a:solidFill>
              <a:srgbClr val="000000">
                <a:alpha val="0"/>
              </a:srgbClr>
            </a:solidFill>
            <a:ln w="95250" cap="sq">
              <a:solidFill>
                <a:srgbClr val="354B33"/>
              </a:solidFill>
              <a:prstDash val="solid"/>
              <a:miter/>
            </a:ln>
          </p:spPr>
        </p:sp>
        <p:sp>
          <p:nvSpPr>
            <p:cNvPr id="11" name="TextBox 11"/>
            <p:cNvSpPr txBox="1"/>
            <p:nvPr/>
          </p:nvSpPr>
          <p:spPr>
            <a:xfrm>
              <a:off x="0" y="-38100"/>
              <a:ext cx="1836653" cy="480278"/>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1778955" y="1217157"/>
            <a:ext cx="7786563" cy="2165937"/>
          </a:xfrm>
          <a:prstGeom prst="rect">
            <a:avLst/>
          </a:prstGeom>
        </p:spPr>
        <p:txBody>
          <a:bodyPr lIns="0" tIns="0" rIns="0" bIns="0" rtlCol="0" anchor="t">
            <a:spAutoFit/>
          </a:bodyPr>
          <a:lstStyle/>
          <a:p>
            <a:pPr algn="l">
              <a:lnSpc>
                <a:spcPts val="17642"/>
              </a:lnSpc>
            </a:pPr>
            <a:r>
              <a:rPr lang="en-US" sz="12601">
                <a:solidFill>
                  <a:srgbClr val="354B33"/>
                </a:solidFill>
                <a:latin typeface="Bebas Neue"/>
                <a:ea typeface="Bebas Neue"/>
                <a:cs typeface="Bebas Neue"/>
                <a:sym typeface="Bebas Neue"/>
              </a:rPr>
              <a:t>enjeu jour 4</a:t>
            </a:r>
          </a:p>
        </p:txBody>
      </p:sp>
      <p:sp>
        <p:nvSpPr>
          <p:cNvPr id="13" name="TextBox 13"/>
          <p:cNvSpPr txBox="1"/>
          <p:nvPr/>
        </p:nvSpPr>
        <p:spPr>
          <a:xfrm>
            <a:off x="4510046" y="4962525"/>
            <a:ext cx="13424567" cy="4625544"/>
          </a:xfrm>
          <a:prstGeom prst="rect">
            <a:avLst/>
          </a:prstGeom>
        </p:spPr>
        <p:txBody>
          <a:bodyPr lIns="0" tIns="0" rIns="0" bIns="0" rtlCol="0" anchor="t">
            <a:spAutoFit/>
          </a:bodyPr>
          <a:lstStyle/>
          <a:p>
            <a:pPr marL="1407013" lvl="1" indent="-703507" algn="l">
              <a:lnSpc>
                <a:spcPts val="9123"/>
              </a:lnSpc>
              <a:buFont typeface="Arial"/>
              <a:buChar char="•"/>
            </a:pPr>
            <a:r>
              <a:rPr lang="en-US" sz="6516">
                <a:solidFill>
                  <a:srgbClr val="354B33"/>
                </a:solidFill>
                <a:latin typeface="Anicon Slab"/>
                <a:ea typeface="Anicon Slab"/>
                <a:cs typeface="Anicon Slab"/>
                <a:sym typeface="Anicon Slab"/>
              </a:rPr>
              <a:t>Être sel &amp; lumière</a:t>
            </a:r>
          </a:p>
          <a:p>
            <a:pPr marL="1407013" lvl="1" indent="-703507" algn="l">
              <a:lnSpc>
                <a:spcPts val="9123"/>
              </a:lnSpc>
              <a:buFont typeface="Arial"/>
              <a:buChar char="•"/>
            </a:pPr>
            <a:r>
              <a:rPr lang="en-US" sz="6516">
                <a:solidFill>
                  <a:srgbClr val="354B33"/>
                </a:solidFill>
                <a:latin typeface="Anicon Slab"/>
                <a:ea typeface="Anicon Slab"/>
                <a:cs typeface="Anicon Slab"/>
                <a:sym typeface="Anicon Slab"/>
              </a:rPr>
              <a:t>Action sociale</a:t>
            </a:r>
          </a:p>
          <a:p>
            <a:pPr marL="1407013" lvl="1" indent="-703507" algn="l">
              <a:lnSpc>
                <a:spcPts val="9123"/>
              </a:lnSpc>
              <a:buFont typeface="Arial"/>
              <a:buChar char="•"/>
            </a:pPr>
            <a:r>
              <a:rPr lang="en-US" sz="6516">
                <a:solidFill>
                  <a:srgbClr val="354B33"/>
                </a:solidFill>
                <a:latin typeface="Anicon Slab"/>
                <a:ea typeface="Anicon Slab"/>
                <a:cs typeface="Anicon Slab"/>
                <a:sym typeface="Anicon Slab"/>
              </a:rPr>
              <a:t>Présence chrétienne dans la société</a:t>
            </a:r>
          </a:p>
          <a:p>
            <a:pPr algn="l">
              <a:lnSpc>
                <a:spcPts val="9123"/>
              </a:lnSpc>
            </a:pPr>
            <a:endParaRPr lang="en-US" sz="6516">
              <a:solidFill>
                <a:srgbClr val="354B33"/>
              </a:solidFill>
              <a:latin typeface="Anicon Slab"/>
              <a:ea typeface="Anicon Slab"/>
              <a:cs typeface="Anicon Slab"/>
              <a:sym typeface="Anicon Slab"/>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1046</Words>
  <Application>Microsoft Macintosh PowerPoint</Application>
  <PresentationFormat>Personnalisé</PresentationFormat>
  <Paragraphs>88</Paragraphs>
  <Slides>19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Anicon Slab Bold</vt:lpstr>
      <vt:lpstr>Bebas Neue</vt:lpstr>
      <vt:lpstr>Anicon Slab Italics</vt:lpstr>
      <vt:lpstr>Anicon Slab</vt:lpstr>
      <vt:lpstr>Calibri</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Copie de 2026 - Livret de la SUP-1.pdf (Présentation)</dc:title>
  <cp:lastModifiedBy>Damaris Jescu</cp:lastModifiedBy>
  <cp:revision>2</cp:revision>
  <dcterms:created xsi:type="dcterms:W3CDTF">2006-08-16T00:00:00Z</dcterms:created>
  <dcterms:modified xsi:type="dcterms:W3CDTF">2025-11-19T10:49:04Z</dcterms:modified>
  <dc:identifier>DAG4q9UTVF4</dc:identifier>
</cp:coreProperties>
</file>